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2"/>
  </p:notesMasterIdLst>
  <p:sldIdLst>
    <p:sldId id="256" r:id="rId2"/>
    <p:sldId id="258" r:id="rId3"/>
    <p:sldId id="297" r:id="rId4"/>
    <p:sldId id="298" r:id="rId5"/>
    <p:sldId id="309" r:id="rId6"/>
    <p:sldId id="302" r:id="rId7"/>
    <p:sldId id="269" r:id="rId8"/>
    <p:sldId id="270" r:id="rId9"/>
    <p:sldId id="308" r:id="rId10"/>
    <p:sldId id="275" r:id="rId11"/>
  </p:sldIdLst>
  <p:sldSz cx="9144000" cy="5143500" type="screen16x9"/>
  <p:notesSz cx="6858000" cy="9144000"/>
  <p:embeddedFontLst>
    <p:embeddedFont>
      <p:font typeface="Abhaya Libre" panose="020B0604020202020204" charset="0"/>
      <p:regular r:id="rId13"/>
      <p:bold r:id="rId14"/>
    </p:embeddedFont>
    <p:embeddedFont>
      <p:font typeface="Ibarra Real Nova" panose="020B0604020202020204" charset="0"/>
      <p:regular r:id="rId15"/>
      <p:bold r:id="rId16"/>
      <p:italic r:id="rId17"/>
      <p:boldItalic r:id="rId18"/>
    </p:embeddedFont>
    <p:embeddedFont>
      <p:font typeface="Onest" panose="020B0604020202020204" charset="0"/>
      <p:regular r:id="rId19"/>
      <p:bold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Raleway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3649C0-0974-4BA2-ACB4-F69485F1294C}" v="534" dt="2024-04-02T07:06:58.346"/>
  </p1510:revLst>
</p1510:revInfo>
</file>

<file path=ppt/tableStyles.xml><?xml version="1.0" encoding="utf-8"?>
<a:tblStyleLst xmlns:a="http://schemas.openxmlformats.org/drawingml/2006/main" def="{699ECABC-2BF1-4892-AD60-9A94280D18CB}">
  <a:tblStyle styleId="{699ECABC-2BF1-4892-AD60-9A94280D18C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107" autoAdjust="0"/>
  </p:normalViewPr>
  <p:slideViewPr>
    <p:cSldViewPr snapToGrid="0">
      <p:cViewPr>
        <p:scale>
          <a:sx n="109" d="100"/>
          <a:sy n="109" d="100"/>
        </p:scale>
        <p:origin x="149" y="226"/>
      </p:cViewPr>
      <p:guideLst>
        <p:guide orient="horz" pos="1620"/>
        <p:guide pos="2880"/>
      </p:guideLst>
    </p:cSldViewPr>
  </p:slideViewPr>
  <p:notesTextViewPr>
    <p:cViewPr>
      <p:scale>
        <a:sx n="232" d="100"/>
        <a:sy n="232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bby Bilali" userId="b22f84f5-950c-44f1-aa3c-80b350b7c632" providerId="ADAL" clId="{EA3649C0-0974-4BA2-ACB4-F69485F1294C}"/>
    <pc:docChg chg="undo custSel addSld delSld modSld">
      <pc:chgData name="Bobby Bilali" userId="b22f84f5-950c-44f1-aa3c-80b350b7c632" providerId="ADAL" clId="{EA3649C0-0974-4BA2-ACB4-F69485F1294C}" dt="2024-04-02T07:08:18.268" v="24" actId="47"/>
      <pc:docMkLst>
        <pc:docMk/>
      </pc:docMkLst>
      <pc:sldChg chg="addSp delSp del mod addAnim delAnim">
        <pc:chgData name="Bobby Bilali" userId="b22f84f5-950c-44f1-aa3c-80b350b7c632" providerId="ADAL" clId="{EA3649C0-0974-4BA2-ACB4-F69485F1294C}" dt="2024-04-02T07:08:18.268" v="24" actId="47"/>
        <pc:sldMkLst>
          <pc:docMk/>
          <pc:sldMk cId="1890155786" sldId="304"/>
        </pc:sldMkLst>
        <pc:grpChg chg="add del">
          <ac:chgData name="Bobby Bilali" userId="b22f84f5-950c-44f1-aa3c-80b350b7c632" providerId="ADAL" clId="{EA3649C0-0974-4BA2-ACB4-F69485F1294C}" dt="2024-04-02T07:04:59.647" v="9" actId="21"/>
          <ac:grpSpMkLst>
            <pc:docMk/>
            <pc:sldMk cId="1890155786" sldId="304"/>
            <ac:grpSpMk id="88" creationId="{216852EB-2027-CE7A-3C23-E0BEF21446AF}"/>
          </ac:grpSpMkLst>
        </pc:grpChg>
      </pc:sldChg>
      <pc:sldChg chg="addSp delSp modSp add mod delAnim modAnim modNotesTx">
        <pc:chgData name="Bobby Bilali" userId="b22f84f5-950c-44f1-aa3c-80b350b7c632" providerId="ADAL" clId="{EA3649C0-0974-4BA2-ACB4-F69485F1294C}" dt="2024-04-02T07:08:13.984" v="23"/>
        <pc:sldMkLst>
          <pc:docMk/>
          <pc:sldMk cId="3840006878" sldId="309"/>
        </pc:sldMkLst>
        <pc:spChg chg="mod">
          <ac:chgData name="Bobby Bilali" userId="b22f84f5-950c-44f1-aa3c-80b350b7c632" providerId="ADAL" clId="{EA3649C0-0974-4BA2-ACB4-F69485F1294C}" dt="2024-04-02T07:03:57.250" v="1"/>
          <ac:spMkLst>
            <pc:docMk/>
            <pc:sldMk cId="3840006878" sldId="309"/>
            <ac:spMk id="2" creationId="{8E7D9DC0-A2E9-6EB5-1F95-CC6E6D2F76E0}"/>
          </ac:spMkLst>
        </pc:spChg>
        <pc:spChg chg="add mod">
          <ac:chgData name="Bobby Bilali" userId="b22f84f5-950c-44f1-aa3c-80b350b7c632" providerId="ADAL" clId="{EA3649C0-0974-4BA2-ACB4-F69485F1294C}" dt="2024-04-02T07:04:20.919" v="3"/>
          <ac:spMkLst>
            <pc:docMk/>
            <pc:sldMk cId="3840006878" sldId="309"/>
            <ac:spMk id="3" creationId="{A9D8D440-708E-6F5D-4B85-A27C8FE3F75D}"/>
          </ac:spMkLst>
        </pc:spChg>
        <pc:spChg chg="add 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4" creationId="{EAA3AFDD-CD5A-AEB3-5D36-4B2A52E1B823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6" creationId="{2FD7D662-19F1-79D4-77AC-4D8B80376F98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7" creationId="{F544DDA0-1F94-3797-CAFF-7EE5D037296B}"/>
          </ac:spMkLst>
        </pc:spChg>
        <pc:spChg chg="del">
          <ac:chgData name="Bobby Bilali" userId="b22f84f5-950c-44f1-aa3c-80b350b7c632" providerId="ADAL" clId="{EA3649C0-0974-4BA2-ACB4-F69485F1294C}" dt="2024-04-02T07:04:26.146" v="4" actId="478"/>
          <ac:spMkLst>
            <pc:docMk/>
            <pc:sldMk cId="3840006878" sldId="309"/>
            <ac:spMk id="8" creationId="{21815278-C89E-10B9-9898-E89A2421F8CF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9" creationId="{6869ADCD-DCF2-D9FE-7DBB-A171C4F73F42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10" creationId="{355F85D9-6913-8FC0-D7CE-012CA07CA404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11" creationId="{57BCA08E-4A2D-8152-C2B6-3269ECAEBD24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12" creationId="{6EF7B70D-217A-4626-E8B8-930CE0D937CF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13" creationId="{7000A5B0-65CE-6391-0D0F-5E5E390BEEC7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14" creationId="{55138AFD-1827-FC3B-CC5E-0727CE027EC3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15" creationId="{D68AA78D-83F3-B6F1-66F6-C91AC6047531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16" creationId="{1839C148-9E04-45D2-F327-764AE9C3085B}"/>
          </ac:spMkLst>
        </pc:spChg>
        <pc:spChg chg="del">
          <ac:chgData name="Bobby Bilali" userId="b22f84f5-950c-44f1-aa3c-80b350b7c632" providerId="ADAL" clId="{EA3649C0-0974-4BA2-ACB4-F69485F1294C}" dt="2024-04-02T07:06:46.415" v="19" actId="478"/>
          <ac:spMkLst>
            <pc:docMk/>
            <pc:sldMk cId="3840006878" sldId="309"/>
            <ac:spMk id="17" creationId="{67DCDA40-E567-2359-3D92-29BD161BF640}"/>
          </ac:spMkLst>
        </pc:spChg>
        <pc:spChg chg="del">
          <ac:chgData name="Bobby Bilali" userId="b22f84f5-950c-44f1-aa3c-80b350b7c632" providerId="ADAL" clId="{EA3649C0-0974-4BA2-ACB4-F69485F1294C}" dt="2024-04-02T07:06:57.602" v="21" actId="478"/>
          <ac:spMkLst>
            <pc:docMk/>
            <pc:sldMk cId="3840006878" sldId="309"/>
            <ac:spMk id="18" creationId="{4FA368AE-FFC7-5B7C-2589-1BB043CFDA01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19" creationId="{9C9B81FA-8F0A-0775-6316-4101D5E65F72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20" creationId="{44DB09E4-53BB-780C-A46D-9485591BDAA8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21" creationId="{F8780E18-5D1C-B125-F01B-CD337F038237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22" creationId="{C246DF98-F6A1-6AA4-A11C-EEB6D546D0FE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23" creationId="{AFE8DD7D-2139-1B0D-8FF1-13F67DAE3963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24" creationId="{20FFB15B-70F6-24CC-8C62-17E0F04C7174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25" creationId="{B77C9D80-29C7-DF86-DA0F-C3DE0C68DEE0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26" creationId="{9CB02609-B153-7E96-7940-2D8A7855517C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27" creationId="{C435ECE0-952A-B9D8-27BF-3A9F50FAA5D7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28" creationId="{7EDDCE43-4AE6-693B-175F-2046D0E803B3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29" creationId="{0F35D7F3-F66C-CA7A-0ADB-5A3444382510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30" creationId="{78B5D4AA-3392-A90B-00BC-A5BE3A8C46B6}"/>
          </ac:spMkLst>
        </pc:spChg>
        <pc:spChg chg="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31" creationId="{DD709D1E-7161-BF68-465D-704063D52294}"/>
          </ac:spMkLst>
        </pc:spChg>
        <pc:spChg chg="add mod">
          <ac:chgData name="Bobby Bilali" userId="b22f84f5-950c-44f1-aa3c-80b350b7c632" providerId="ADAL" clId="{EA3649C0-0974-4BA2-ACB4-F69485F1294C}" dt="2024-04-02T07:04:39.406" v="6"/>
          <ac:spMkLst>
            <pc:docMk/>
            <pc:sldMk cId="3840006878" sldId="309"/>
            <ac:spMk id="32" creationId="{9461130D-175A-B82F-9221-3B178C5620DF}"/>
          </ac:spMkLst>
        </pc:spChg>
        <pc:spChg chg="del">
          <ac:chgData name="Bobby Bilali" userId="b22f84f5-950c-44f1-aa3c-80b350b7c632" providerId="ADAL" clId="{EA3649C0-0974-4BA2-ACB4-F69485F1294C}" dt="2024-04-02T07:04:16.424" v="2" actId="478"/>
          <ac:spMkLst>
            <pc:docMk/>
            <pc:sldMk cId="3840006878" sldId="309"/>
            <ac:spMk id="62" creationId="{69C5C23E-4907-0599-6C20-EB897A05D632}"/>
          </ac:spMkLst>
        </pc:spChg>
        <pc:grpChg chg="add mod">
          <ac:chgData name="Bobby Bilali" userId="b22f84f5-950c-44f1-aa3c-80b350b7c632" providerId="ADAL" clId="{EA3649C0-0974-4BA2-ACB4-F69485F1294C}" dt="2024-04-02T07:04:39.406" v="6"/>
          <ac:grpSpMkLst>
            <pc:docMk/>
            <pc:sldMk cId="3840006878" sldId="309"/>
            <ac:grpSpMk id="5" creationId="{63B7992B-2C06-B7C5-C086-EE966CF249E8}"/>
          </ac:grpSpMkLst>
        </pc:grpChg>
        <pc:grpChg chg="add del mod">
          <ac:chgData name="Bobby Bilali" userId="b22f84f5-950c-44f1-aa3c-80b350b7c632" providerId="ADAL" clId="{EA3649C0-0974-4BA2-ACB4-F69485F1294C}" dt="2024-04-02T07:05:42.100" v="13" actId="21"/>
          <ac:grpSpMkLst>
            <pc:docMk/>
            <pc:sldMk cId="3840006878" sldId="309"/>
            <ac:grpSpMk id="33" creationId="{EFC173A9-A92D-52C3-DC79-1CEF44884A8B}"/>
          </ac:grpSpMkLst>
        </pc:grpChg>
        <pc:grpChg chg="add mod">
          <ac:chgData name="Bobby Bilali" userId="b22f84f5-950c-44f1-aa3c-80b350b7c632" providerId="ADAL" clId="{EA3649C0-0974-4BA2-ACB4-F69485F1294C}" dt="2024-04-02T07:05:07.902" v="11" actId="167"/>
          <ac:grpSpMkLst>
            <pc:docMk/>
            <pc:sldMk cId="3840006878" sldId="309"/>
            <ac:grpSpMk id="37" creationId="{ECEBA7D5-D973-4994-4791-45DF8D47DE41}"/>
          </ac:grpSpMkLst>
        </pc:grpChg>
        <pc:grpChg chg="del">
          <ac:chgData name="Bobby Bilali" userId="b22f84f5-950c-44f1-aa3c-80b350b7c632" providerId="ADAL" clId="{EA3649C0-0974-4BA2-ACB4-F69485F1294C}" dt="2024-04-02T07:04:31.751" v="5" actId="478"/>
          <ac:grpSpMkLst>
            <pc:docMk/>
            <pc:sldMk cId="3840006878" sldId="309"/>
            <ac:grpSpMk id="40" creationId="{67568C5F-91B6-A4CD-06E3-07D01DBC4CDB}"/>
          </ac:grpSpMkLst>
        </pc:grpChg>
        <pc:grpChg chg="del">
          <ac:chgData name="Bobby Bilali" userId="b22f84f5-950c-44f1-aa3c-80b350b7c632" providerId="ADAL" clId="{EA3649C0-0974-4BA2-ACB4-F69485F1294C}" dt="2024-04-02T07:04:31.751" v="5" actId="478"/>
          <ac:grpSpMkLst>
            <pc:docMk/>
            <pc:sldMk cId="3840006878" sldId="309"/>
            <ac:grpSpMk id="48" creationId="{7CD7AC14-46ED-63E7-BF99-BEC2FD6210C9}"/>
          </ac:grpSpMkLst>
        </pc:grpChg>
        <pc:grpChg chg="del">
          <ac:chgData name="Bobby Bilali" userId="b22f84f5-950c-44f1-aa3c-80b350b7c632" providerId="ADAL" clId="{EA3649C0-0974-4BA2-ACB4-F69485F1294C}" dt="2024-04-02T07:04:31.751" v="5" actId="478"/>
          <ac:grpSpMkLst>
            <pc:docMk/>
            <pc:sldMk cId="3840006878" sldId="309"/>
            <ac:grpSpMk id="58" creationId="{0E1E9CFD-A893-09BE-01C2-21A8C49C1593}"/>
          </ac:grpSpMkLst>
        </pc:grpChg>
        <pc:grpChg chg="add del mod">
          <ac:chgData name="Bobby Bilali" userId="b22f84f5-950c-44f1-aa3c-80b350b7c632" providerId="ADAL" clId="{EA3649C0-0974-4BA2-ACB4-F69485F1294C}" dt="2024-04-02T07:06:55.481" v="20" actId="21"/>
          <ac:grpSpMkLst>
            <pc:docMk/>
            <pc:sldMk cId="3840006878" sldId="309"/>
            <ac:grpSpMk id="67" creationId="{EFC173A9-A92D-52C3-DC79-1CEF44884A8B}"/>
          </ac:grpSpMkLst>
        </pc:grpChg>
        <pc:grpChg chg="add mod">
          <ac:chgData name="Bobby Bilali" userId="b22f84f5-950c-44f1-aa3c-80b350b7c632" providerId="ADAL" clId="{EA3649C0-0974-4BA2-ACB4-F69485F1294C}" dt="2024-04-02T07:06:58.346" v="22"/>
          <ac:grpSpMkLst>
            <pc:docMk/>
            <pc:sldMk cId="3840006878" sldId="309"/>
            <ac:grpSpMk id="71" creationId="{EFC173A9-A92D-52C3-DC79-1CEF44884A8B}"/>
          </ac:grpSpMkLst>
        </pc:grpChg>
        <pc:picChg chg="mod">
          <ac:chgData name="Bobby Bilali" userId="b22f84f5-950c-44f1-aa3c-80b350b7c632" providerId="ADAL" clId="{EA3649C0-0974-4BA2-ACB4-F69485F1294C}" dt="2024-04-02T07:04:48.974" v="7"/>
          <ac:picMkLst>
            <pc:docMk/>
            <pc:sldMk cId="3840006878" sldId="309"/>
            <ac:picMk id="34" creationId="{CF653355-5449-828A-B953-F3902A1AEB9F}"/>
          </ac:picMkLst>
        </pc:picChg>
        <pc:picChg chg="mod">
          <ac:chgData name="Bobby Bilali" userId="b22f84f5-950c-44f1-aa3c-80b350b7c632" providerId="ADAL" clId="{EA3649C0-0974-4BA2-ACB4-F69485F1294C}" dt="2024-04-02T07:04:48.974" v="7"/>
          <ac:picMkLst>
            <pc:docMk/>
            <pc:sldMk cId="3840006878" sldId="309"/>
            <ac:picMk id="35" creationId="{05596955-7E54-FFB4-B5E2-F1A7A6F60F0D}"/>
          </ac:picMkLst>
        </pc:picChg>
        <pc:picChg chg="mod">
          <ac:chgData name="Bobby Bilali" userId="b22f84f5-950c-44f1-aa3c-80b350b7c632" providerId="ADAL" clId="{EA3649C0-0974-4BA2-ACB4-F69485F1294C}" dt="2024-04-02T07:04:48.974" v="7"/>
          <ac:picMkLst>
            <pc:docMk/>
            <pc:sldMk cId="3840006878" sldId="309"/>
            <ac:picMk id="36" creationId="{4D6FD22A-791E-7F61-E11A-586CCC4D90A4}"/>
          </ac:picMkLst>
        </pc:picChg>
        <pc:picChg chg="mod">
          <ac:chgData name="Bobby Bilali" userId="b22f84f5-950c-44f1-aa3c-80b350b7c632" providerId="ADAL" clId="{EA3649C0-0974-4BA2-ACB4-F69485F1294C}" dt="2024-04-02T07:05:02.953" v="10"/>
          <ac:picMkLst>
            <pc:docMk/>
            <pc:sldMk cId="3840006878" sldId="309"/>
            <ac:picMk id="38" creationId="{18422073-6353-9767-A231-293839D7CA14}"/>
          </ac:picMkLst>
        </pc:picChg>
        <pc:picChg chg="mod">
          <ac:chgData name="Bobby Bilali" userId="b22f84f5-950c-44f1-aa3c-80b350b7c632" providerId="ADAL" clId="{EA3649C0-0974-4BA2-ACB4-F69485F1294C}" dt="2024-04-02T07:05:02.953" v="10"/>
          <ac:picMkLst>
            <pc:docMk/>
            <pc:sldMk cId="3840006878" sldId="309"/>
            <ac:picMk id="39" creationId="{34C0801C-DA69-2BBC-0FC2-EEAE97D08E49}"/>
          </ac:picMkLst>
        </pc:picChg>
        <pc:picChg chg="mod">
          <ac:chgData name="Bobby Bilali" userId="b22f84f5-950c-44f1-aa3c-80b350b7c632" providerId="ADAL" clId="{EA3649C0-0974-4BA2-ACB4-F69485F1294C}" dt="2024-04-02T07:05:02.953" v="10"/>
          <ac:picMkLst>
            <pc:docMk/>
            <pc:sldMk cId="3840006878" sldId="309"/>
            <ac:picMk id="63" creationId="{C349F71C-9367-532B-1EAB-4849C3CBA517}"/>
          </ac:picMkLst>
        </pc:picChg>
        <pc:picChg chg="mod">
          <ac:chgData name="Bobby Bilali" userId="b22f84f5-950c-44f1-aa3c-80b350b7c632" providerId="ADAL" clId="{EA3649C0-0974-4BA2-ACB4-F69485F1294C}" dt="2024-04-02T07:05:02.953" v="10"/>
          <ac:picMkLst>
            <pc:docMk/>
            <pc:sldMk cId="3840006878" sldId="309"/>
            <ac:picMk id="64" creationId="{59AB009F-8040-525E-80C1-7D41CDC57AC1}"/>
          </ac:picMkLst>
        </pc:picChg>
        <pc:picChg chg="mod">
          <ac:chgData name="Bobby Bilali" userId="b22f84f5-950c-44f1-aa3c-80b350b7c632" providerId="ADAL" clId="{EA3649C0-0974-4BA2-ACB4-F69485F1294C}" dt="2024-04-02T07:05:02.953" v="10"/>
          <ac:picMkLst>
            <pc:docMk/>
            <pc:sldMk cId="3840006878" sldId="309"/>
            <ac:picMk id="65" creationId="{7E90F95C-5BCA-6B6F-4A37-AB6CFB47D409}"/>
          </ac:picMkLst>
        </pc:picChg>
        <pc:picChg chg="mod">
          <ac:chgData name="Bobby Bilali" userId="b22f84f5-950c-44f1-aa3c-80b350b7c632" providerId="ADAL" clId="{EA3649C0-0974-4BA2-ACB4-F69485F1294C}" dt="2024-04-02T07:05:02.953" v="10"/>
          <ac:picMkLst>
            <pc:docMk/>
            <pc:sldMk cId="3840006878" sldId="309"/>
            <ac:picMk id="66" creationId="{70C35654-46D5-D2B8-91A1-F7FC2FE1AD83}"/>
          </ac:picMkLst>
        </pc:picChg>
        <pc:picChg chg="mod">
          <ac:chgData name="Bobby Bilali" userId="b22f84f5-950c-44f1-aa3c-80b350b7c632" providerId="ADAL" clId="{EA3649C0-0974-4BA2-ACB4-F69485F1294C}" dt="2024-04-02T07:05:52.164" v="15"/>
          <ac:picMkLst>
            <pc:docMk/>
            <pc:sldMk cId="3840006878" sldId="309"/>
            <ac:picMk id="68" creationId="{CF653355-5449-828A-B953-F3902A1AEB9F}"/>
          </ac:picMkLst>
        </pc:picChg>
        <pc:picChg chg="mod">
          <ac:chgData name="Bobby Bilali" userId="b22f84f5-950c-44f1-aa3c-80b350b7c632" providerId="ADAL" clId="{EA3649C0-0974-4BA2-ACB4-F69485F1294C}" dt="2024-04-02T07:05:52.164" v="15"/>
          <ac:picMkLst>
            <pc:docMk/>
            <pc:sldMk cId="3840006878" sldId="309"/>
            <ac:picMk id="69" creationId="{05596955-7E54-FFB4-B5E2-F1A7A6F60F0D}"/>
          </ac:picMkLst>
        </pc:picChg>
        <pc:picChg chg="mod">
          <ac:chgData name="Bobby Bilali" userId="b22f84f5-950c-44f1-aa3c-80b350b7c632" providerId="ADAL" clId="{EA3649C0-0974-4BA2-ACB4-F69485F1294C}" dt="2024-04-02T07:05:52.164" v="15"/>
          <ac:picMkLst>
            <pc:docMk/>
            <pc:sldMk cId="3840006878" sldId="309"/>
            <ac:picMk id="70" creationId="{4D6FD22A-791E-7F61-E11A-586CCC4D90A4}"/>
          </ac:picMkLst>
        </pc:picChg>
        <pc:picChg chg="mod">
          <ac:chgData name="Bobby Bilali" userId="b22f84f5-950c-44f1-aa3c-80b350b7c632" providerId="ADAL" clId="{EA3649C0-0974-4BA2-ACB4-F69485F1294C}" dt="2024-04-02T07:06:58.346" v="22"/>
          <ac:picMkLst>
            <pc:docMk/>
            <pc:sldMk cId="3840006878" sldId="309"/>
            <ac:picMk id="72" creationId="{CF653355-5449-828A-B953-F3902A1AEB9F}"/>
          </ac:picMkLst>
        </pc:picChg>
        <pc:picChg chg="mod">
          <ac:chgData name="Bobby Bilali" userId="b22f84f5-950c-44f1-aa3c-80b350b7c632" providerId="ADAL" clId="{EA3649C0-0974-4BA2-ACB4-F69485F1294C}" dt="2024-04-02T07:06:58.346" v="22"/>
          <ac:picMkLst>
            <pc:docMk/>
            <pc:sldMk cId="3840006878" sldId="309"/>
            <ac:picMk id="73" creationId="{05596955-7E54-FFB4-B5E2-F1A7A6F60F0D}"/>
          </ac:picMkLst>
        </pc:picChg>
        <pc:picChg chg="mod">
          <ac:chgData name="Bobby Bilali" userId="b22f84f5-950c-44f1-aa3c-80b350b7c632" providerId="ADAL" clId="{EA3649C0-0974-4BA2-ACB4-F69485F1294C}" dt="2024-04-02T07:06:58.346" v="22"/>
          <ac:picMkLst>
            <pc:docMk/>
            <pc:sldMk cId="3840006878" sldId="309"/>
            <ac:picMk id="74" creationId="{4D6FD22A-791E-7F61-E11A-586CCC4D90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db0f9523dd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db0f9523dd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d0c7d16c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d0c7d16c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06879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db0f9523dd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db0f9523dd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endParaRPr lang="de-CH" b="0" i="0" dirty="0">
              <a:solidFill>
                <a:srgbClr val="0D0D0D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4406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db0f9523dd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db0f9523dd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endParaRPr lang="de-CH" b="0" i="0" dirty="0">
              <a:solidFill>
                <a:srgbClr val="0D0D0D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72662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e013acee2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e013acee2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7399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e013acee29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e013acee29_0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db0f9523dd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db0f9523dd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db0f9523dd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db0f9523dd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64830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20400" y="138300"/>
            <a:ext cx="9188100" cy="4866925"/>
            <a:chOff x="-20400" y="138300"/>
            <a:chExt cx="9188100" cy="4866925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-11775" y="138300"/>
              <a:ext cx="9167400" cy="250500"/>
              <a:chOff x="-11775" y="246750"/>
              <a:chExt cx="9167400" cy="250500"/>
            </a:xfrm>
          </p:grpSpPr>
          <p:cxnSp>
            <p:nvCxnSpPr>
              <p:cNvPr id="12" name="Google Shape;12;p2"/>
              <p:cNvCxnSpPr>
                <a:endCxn id="13" idx="1"/>
              </p:cNvCxnSpPr>
              <p:nvPr/>
            </p:nvCxnSpPr>
            <p:spPr>
              <a:xfrm>
                <a:off x="-11775" y="372000"/>
                <a:ext cx="223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" name="Google Shape;13;p2"/>
              <p:cNvSpPr/>
              <p:nvPr/>
            </p:nvSpPr>
            <p:spPr>
              <a:xfrm>
                <a:off x="2218425" y="246750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4" name="Google Shape;14;p2"/>
              <p:cNvCxnSpPr>
                <a:stCxn id="13" idx="3"/>
              </p:cNvCxnSpPr>
              <p:nvPr/>
            </p:nvCxnSpPr>
            <p:spPr>
              <a:xfrm>
                <a:off x="2690625" y="372000"/>
                <a:ext cx="6465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" name="Google Shape;15;p2"/>
              <p:cNvSpPr/>
              <p:nvPr/>
            </p:nvSpPr>
            <p:spPr>
              <a:xfrm>
                <a:off x="2418675" y="336150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>
              <a:off x="-20400" y="4754725"/>
              <a:ext cx="9188100" cy="250500"/>
              <a:chOff x="-20400" y="4634157"/>
              <a:chExt cx="9188100" cy="250500"/>
            </a:xfrm>
          </p:grpSpPr>
          <p:cxnSp>
            <p:nvCxnSpPr>
              <p:cNvPr id="17" name="Google Shape;17;p2"/>
              <p:cNvCxnSpPr>
                <a:endCxn id="18" idx="1"/>
              </p:cNvCxnSpPr>
              <p:nvPr/>
            </p:nvCxnSpPr>
            <p:spPr>
              <a:xfrm>
                <a:off x="-20400" y="4759407"/>
                <a:ext cx="552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" name="Google Shape;18;p2"/>
              <p:cNvSpPr/>
              <p:nvPr/>
            </p:nvSpPr>
            <p:spPr>
              <a:xfrm>
                <a:off x="5509200" y="4634157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9" name="Google Shape;19;p2"/>
              <p:cNvCxnSpPr>
                <a:stCxn id="18" idx="3"/>
              </p:cNvCxnSpPr>
              <p:nvPr/>
            </p:nvCxnSpPr>
            <p:spPr>
              <a:xfrm>
                <a:off x="5981400" y="4759407"/>
                <a:ext cx="318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0" name="Google Shape;20;p2"/>
              <p:cNvSpPr/>
              <p:nvPr/>
            </p:nvSpPr>
            <p:spPr>
              <a:xfrm>
                <a:off x="5709450" y="4723557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685800" y="751450"/>
            <a:ext cx="6166800" cy="17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>
                <a:latin typeface="Ibarra Real Nova"/>
                <a:ea typeface="Ibarra Real Nova"/>
                <a:cs typeface="Ibarra Real Nova"/>
                <a:sym typeface="Ibarra Real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685800" y="3793925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4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" name="Google Shape;198;p14"/>
          <p:cNvGrpSpPr/>
          <p:nvPr/>
        </p:nvGrpSpPr>
        <p:grpSpPr>
          <a:xfrm flipH="1">
            <a:off x="-11725" y="132125"/>
            <a:ext cx="9167450" cy="4879700"/>
            <a:chOff x="-11725" y="132125"/>
            <a:chExt cx="9167450" cy="4879700"/>
          </a:xfrm>
        </p:grpSpPr>
        <p:grpSp>
          <p:nvGrpSpPr>
            <p:cNvPr id="199" name="Google Shape;199;p14"/>
            <p:cNvGrpSpPr/>
            <p:nvPr/>
          </p:nvGrpSpPr>
          <p:grpSpPr>
            <a:xfrm>
              <a:off x="-11725" y="132125"/>
              <a:ext cx="9167450" cy="263700"/>
              <a:chOff x="-11725" y="132125"/>
              <a:chExt cx="9167450" cy="263700"/>
            </a:xfrm>
          </p:grpSpPr>
          <p:grpSp>
            <p:nvGrpSpPr>
              <p:cNvPr id="200" name="Google Shape;200;p14"/>
              <p:cNvGrpSpPr/>
              <p:nvPr/>
            </p:nvGrpSpPr>
            <p:grpSpPr>
              <a:xfrm>
                <a:off x="5446475" y="132125"/>
                <a:ext cx="597650" cy="263700"/>
                <a:chOff x="2149875" y="596675"/>
                <a:chExt cx="597650" cy="263700"/>
              </a:xfrm>
            </p:grpSpPr>
            <p:sp>
              <p:nvSpPr>
                <p:cNvPr id="201" name="Google Shape;201;p14"/>
                <p:cNvSpPr/>
                <p:nvPr/>
              </p:nvSpPr>
              <p:spPr>
                <a:xfrm>
                  <a:off x="2316850" y="596675"/>
                  <a:ext cx="263700" cy="2637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02" name="Google Shape;202;p14"/>
                <p:cNvSpPr/>
                <p:nvPr/>
              </p:nvSpPr>
              <p:spPr>
                <a:xfrm>
                  <a:off x="258612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03" name="Google Shape;203;p14"/>
                <p:cNvSpPr/>
                <p:nvPr/>
              </p:nvSpPr>
              <p:spPr>
                <a:xfrm>
                  <a:off x="214987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04" name="Google Shape;204;p14"/>
                <p:cNvSpPr/>
                <p:nvPr/>
              </p:nvSpPr>
              <p:spPr>
                <a:xfrm>
                  <a:off x="2408650" y="688475"/>
                  <a:ext cx="80100" cy="801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05" name="Google Shape;205;p14"/>
                <p:cNvSpPr/>
                <p:nvPr/>
              </p:nvSpPr>
              <p:spPr>
                <a:xfrm>
                  <a:off x="264012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06" name="Google Shape;206;p14"/>
                <p:cNvSpPr/>
                <p:nvPr/>
              </p:nvSpPr>
              <p:spPr>
                <a:xfrm>
                  <a:off x="220387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</p:grpSp>
          <p:cxnSp>
            <p:nvCxnSpPr>
              <p:cNvPr id="207" name="Google Shape;207;p14"/>
              <p:cNvCxnSpPr>
                <a:endCxn id="203" idx="2"/>
              </p:cNvCxnSpPr>
              <p:nvPr/>
            </p:nvCxnSpPr>
            <p:spPr>
              <a:xfrm>
                <a:off x="-11725" y="263675"/>
                <a:ext cx="5458200" cy="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8" name="Google Shape;208;p14"/>
              <p:cNvCxnSpPr>
                <a:stCxn id="202" idx="6"/>
              </p:cNvCxnSpPr>
              <p:nvPr/>
            </p:nvCxnSpPr>
            <p:spPr>
              <a:xfrm rot="10800000" flipH="1">
                <a:off x="6044125" y="263675"/>
                <a:ext cx="3111600" cy="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9" name="Google Shape;209;p14"/>
            <p:cNvGrpSpPr/>
            <p:nvPr/>
          </p:nvGrpSpPr>
          <p:grpSpPr>
            <a:xfrm flipH="1">
              <a:off x="-11725" y="4748125"/>
              <a:ext cx="9167450" cy="263700"/>
              <a:chOff x="-11725" y="132125"/>
              <a:chExt cx="9167450" cy="263700"/>
            </a:xfrm>
          </p:grpSpPr>
          <p:grpSp>
            <p:nvGrpSpPr>
              <p:cNvPr id="210" name="Google Shape;210;p14"/>
              <p:cNvGrpSpPr/>
              <p:nvPr/>
            </p:nvGrpSpPr>
            <p:grpSpPr>
              <a:xfrm>
                <a:off x="5446475" y="132125"/>
                <a:ext cx="597650" cy="263700"/>
                <a:chOff x="2149875" y="596675"/>
                <a:chExt cx="597650" cy="263700"/>
              </a:xfrm>
            </p:grpSpPr>
            <p:sp>
              <p:nvSpPr>
                <p:cNvPr id="211" name="Google Shape;211;p14"/>
                <p:cNvSpPr/>
                <p:nvPr/>
              </p:nvSpPr>
              <p:spPr>
                <a:xfrm>
                  <a:off x="2316850" y="596675"/>
                  <a:ext cx="263700" cy="2637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12" name="Google Shape;212;p14"/>
                <p:cNvSpPr/>
                <p:nvPr/>
              </p:nvSpPr>
              <p:spPr>
                <a:xfrm>
                  <a:off x="258612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13" name="Google Shape;213;p14"/>
                <p:cNvSpPr/>
                <p:nvPr/>
              </p:nvSpPr>
              <p:spPr>
                <a:xfrm>
                  <a:off x="214987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14" name="Google Shape;214;p14"/>
                <p:cNvSpPr/>
                <p:nvPr/>
              </p:nvSpPr>
              <p:spPr>
                <a:xfrm>
                  <a:off x="2408650" y="688475"/>
                  <a:ext cx="80100" cy="801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15" name="Google Shape;215;p14"/>
                <p:cNvSpPr/>
                <p:nvPr/>
              </p:nvSpPr>
              <p:spPr>
                <a:xfrm>
                  <a:off x="264012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16" name="Google Shape;216;p14"/>
                <p:cNvSpPr/>
                <p:nvPr/>
              </p:nvSpPr>
              <p:spPr>
                <a:xfrm>
                  <a:off x="220387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</p:grpSp>
          <p:cxnSp>
            <p:nvCxnSpPr>
              <p:cNvPr id="217" name="Google Shape;217;p14"/>
              <p:cNvCxnSpPr>
                <a:endCxn id="213" idx="2"/>
              </p:cNvCxnSpPr>
              <p:nvPr/>
            </p:nvCxnSpPr>
            <p:spPr>
              <a:xfrm>
                <a:off x="-11725" y="263675"/>
                <a:ext cx="5458200" cy="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" name="Google Shape;218;p14"/>
              <p:cNvCxnSpPr>
                <a:stCxn id="212" idx="6"/>
              </p:cNvCxnSpPr>
              <p:nvPr/>
            </p:nvCxnSpPr>
            <p:spPr>
              <a:xfrm rot="10800000" flipH="1">
                <a:off x="6044125" y="263675"/>
                <a:ext cx="3111600" cy="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19" name="Google Shape;219;p14"/>
          <p:cNvSpPr txBox="1">
            <a:spLocks noGrp="1"/>
          </p:cNvSpPr>
          <p:nvPr>
            <p:ph type="title" hasCustomPrompt="1"/>
          </p:nvPr>
        </p:nvSpPr>
        <p:spPr>
          <a:xfrm>
            <a:off x="685800" y="865200"/>
            <a:ext cx="2888400" cy="694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20" name="Google Shape;220;p14"/>
          <p:cNvSpPr txBox="1">
            <a:spLocks noGrp="1"/>
          </p:cNvSpPr>
          <p:nvPr>
            <p:ph type="subTitle" idx="1"/>
          </p:nvPr>
        </p:nvSpPr>
        <p:spPr>
          <a:xfrm>
            <a:off x="3703625" y="865200"/>
            <a:ext cx="2154000" cy="69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1" name="Google Shape;221;p14"/>
          <p:cNvSpPr txBox="1">
            <a:spLocks noGrp="1"/>
          </p:cNvSpPr>
          <p:nvPr>
            <p:ph type="title" idx="2" hasCustomPrompt="1"/>
          </p:nvPr>
        </p:nvSpPr>
        <p:spPr>
          <a:xfrm>
            <a:off x="685800" y="1771100"/>
            <a:ext cx="2888400" cy="694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3"/>
          </p:nvPr>
        </p:nvSpPr>
        <p:spPr>
          <a:xfrm>
            <a:off x="3703625" y="1771100"/>
            <a:ext cx="21540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3" name="Google Shape;223;p14"/>
          <p:cNvSpPr txBox="1">
            <a:spLocks noGrp="1"/>
          </p:cNvSpPr>
          <p:nvPr>
            <p:ph type="title" idx="4" hasCustomPrompt="1"/>
          </p:nvPr>
        </p:nvSpPr>
        <p:spPr>
          <a:xfrm>
            <a:off x="685800" y="3583500"/>
            <a:ext cx="2888400" cy="694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24" name="Google Shape;224;p14"/>
          <p:cNvSpPr txBox="1">
            <a:spLocks noGrp="1"/>
          </p:cNvSpPr>
          <p:nvPr>
            <p:ph type="subTitle" idx="5"/>
          </p:nvPr>
        </p:nvSpPr>
        <p:spPr>
          <a:xfrm>
            <a:off x="3703625" y="3583500"/>
            <a:ext cx="21540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5" name="Google Shape;225;p14"/>
          <p:cNvSpPr txBox="1">
            <a:spLocks noGrp="1"/>
          </p:cNvSpPr>
          <p:nvPr>
            <p:ph type="title" idx="6" hasCustomPrompt="1"/>
          </p:nvPr>
        </p:nvSpPr>
        <p:spPr>
          <a:xfrm>
            <a:off x="685800" y="2677300"/>
            <a:ext cx="2888400" cy="694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26" name="Google Shape;226;p14"/>
          <p:cNvSpPr txBox="1">
            <a:spLocks noGrp="1"/>
          </p:cNvSpPr>
          <p:nvPr>
            <p:ph type="subTitle" idx="7"/>
          </p:nvPr>
        </p:nvSpPr>
        <p:spPr>
          <a:xfrm>
            <a:off x="3703625" y="2677300"/>
            <a:ext cx="21540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" name="Google Shape;229;p15"/>
          <p:cNvGrpSpPr/>
          <p:nvPr/>
        </p:nvGrpSpPr>
        <p:grpSpPr>
          <a:xfrm flipH="1">
            <a:off x="-11725" y="132125"/>
            <a:ext cx="9167450" cy="4879700"/>
            <a:chOff x="-11725" y="132125"/>
            <a:chExt cx="9167450" cy="4879700"/>
          </a:xfrm>
        </p:grpSpPr>
        <p:grpSp>
          <p:nvGrpSpPr>
            <p:cNvPr id="230" name="Google Shape;230;p15"/>
            <p:cNvGrpSpPr/>
            <p:nvPr/>
          </p:nvGrpSpPr>
          <p:grpSpPr>
            <a:xfrm>
              <a:off x="-11725" y="132125"/>
              <a:ext cx="9167450" cy="263700"/>
              <a:chOff x="-11725" y="132125"/>
              <a:chExt cx="9167450" cy="263700"/>
            </a:xfrm>
          </p:grpSpPr>
          <p:grpSp>
            <p:nvGrpSpPr>
              <p:cNvPr id="231" name="Google Shape;231;p15"/>
              <p:cNvGrpSpPr/>
              <p:nvPr/>
            </p:nvGrpSpPr>
            <p:grpSpPr>
              <a:xfrm>
                <a:off x="5446475" y="132125"/>
                <a:ext cx="597650" cy="263700"/>
                <a:chOff x="2149875" y="596675"/>
                <a:chExt cx="597650" cy="263700"/>
              </a:xfrm>
            </p:grpSpPr>
            <p:sp>
              <p:nvSpPr>
                <p:cNvPr id="232" name="Google Shape;232;p15"/>
                <p:cNvSpPr/>
                <p:nvPr/>
              </p:nvSpPr>
              <p:spPr>
                <a:xfrm>
                  <a:off x="2316850" y="596675"/>
                  <a:ext cx="263700" cy="2637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33" name="Google Shape;233;p15"/>
                <p:cNvSpPr/>
                <p:nvPr/>
              </p:nvSpPr>
              <p:spPr>
                <a:xfrm>
                  <a:off x="258612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34" name="Google Shape;234;p15"/>
                <p:cNvSpPr/>
                <p:nvPr/>
              </p:nvSpPr>
              <p:spPr>
                <a:xfrm>
                  <a:off x="214987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35" name="Google Shape;235;p15"/>
                <p:cNvSpPr/>
                <p:nvPr/>
              </p:nvSpPr>
              <p:spPr>
                <a:xfrm>
                  <a:off x="2408650" y="688475"/>
                  <a:ext cx="80100" cy="801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36" name="Google Shape;236;p15"/>
                <p:cNvSpPr/>
                <p:nvPr/>
              </p:nvSpPr>
              <p:spPr>
                <a:xfrm>
                  <a:off x="264012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37" name="Google Shape;237;p15"/>
                <p:cNvSpPr/>
                <p:nvPr/>
              </p:nvSpPr>
              <p:spPr>
                <a:xfrm>
                  <a:off x="220387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</p:grpSp>
          <p:cxnSp>
            <p:nvCxnSpPr>
              <p:cNvPr id="238" name="Google Shape;238;p15"/>
              <p:cNvCxnSpPr>
                <a:endCxn id="234" idx="2"/>
              </p:cNvCxnSpPr>
              <p:nvPr/>
            </p:nvCxnSpPr>
            <p:spPr>
              <a:xfrm>
                <a:off x="-11725" y="263675"/>
                <a:ext cx="5458200" cy="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9" name="Google Shape;239;p15"/>
              <p:cNvCxnSpPr>
                <a:stCxn id="233" idx="6"/>
              </p:cNvCxnSpPr>
              <p:nvPr/>
            </p:nvCxnSpPr>
            <p:spPr>
              <a:xfrm rot="10800000" flipH="1">
                <a:off x="6044125" y="263675"/>
                <a:ext cx="3111600" cy="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40" name="Google Shape;240;p15"/>
            <p:cNvGrpSpPr/>
            <p:nvPr/>
          </p:nvGrpSpPr>
          <p:grpSpPr>
            <a:xfrm flipH="1">
              <a:off x="-11725" y="4748125"/>
              <a:ext cx="9167450" cy="263700"/>
              <a:chOff x="-11725" y="132125"/>
              <a:chExt cx="9167450" cy="263700"/>
            </a:xfrm>
          </p:grpSpPr>
          <p:grpSp>
            <p:nvGrpSpPr>
              <p:cNvPr id="241" name="Google Shape;241;p15"/>
              <p:cNvGrpSpPr/>
              <p:nvPr/>
            </p:nvGrpSpPr>
            <p:grpSpPr>
              <a:xfrm>
                <a:off x="5446475" y="132125"/>
                <a:ext cx="597650" cy="263700"/>
                <a:chOff x="2149875" y="596675"/>
                <a:chExt cx="597650" cy="263700"/>
              </a:xfrm>
            </p:grpSpPr>
            <p:sp>
              <p:nvSpPr>
                <p:cNvPr id="242" name="Google Shape;242;p15"/>
                <p:cNvSpPr/>
                <p:nvPr/>
              </p:nvSpPr>
              <p:spPr>
                <a:xfrm>
                  <a:off x="2316850" y="596675"/>
                  <a:ext cx="263700" cy="2637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43" name="Google Shape;243;p15"/>
                <p:cNvSpPr/>
                <p:nvPr/>
              </p:nvSpPr>
              <p:spPr>
                <a:xfrm>
                  <a:off x="258612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44" name="Google Shape;244;p15"/>
                <p:cNvSpPr/>
                <p:nvPr/>
              </p:nvSpPr>
              <p:spPr>
                <a:xfrm>
                  <a:off x="214987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45" name="Google Shape;245;p15"/>
                <p:cNvSpPr/>
                <p:nvPr/>
              </p:nvSpPr>
              <p:spPr>
                <a:xfrm>
                  <a:off x="2408650" y="688475"/>
                  <a:ext cx="80100" cy="801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46" name="Google Shape;246;p15"/>
                <p:cNvSpPr/>
                <p:nvPr/>
              </p:nvSpPr>
              <p:spPr>
                <a:xfrm>
                  <a:off x="264012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247" name="Google Shape;247;p15"/>
                <p:cNvSpPr/>
                <p:nvPr/>
              </p:nvSpPr>
              <p:spPr>
                <a:xfrm>
                  <a:off x="220387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</p:grpSp>
          <p:cxnSp>
            <p:nvCxnSpPr>
              <p:cNvPr id="248" name="Google Shape;248;p15"/>
              <p:cNvCxnSpPr>
                <a:endCxn id="244" idx="2"/>
              </p:cNvCxnSpPr>
              <p:nvPr/>
            </p:nvCxnSpPr>
            <p:spPr>
              <a:xfrm>
                <a:off x="-11725" y="263675"/>
                <a:ext cx="5458200" cy="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9" name="Google Shape;249;p15"/>
              <p:cNvCxnSpPr>
                <a:stCxn id="243" idx="6"/>
              </p:cNvCxnSpPr>
              <p:nvPr/>
            </p:nvCxnSpPr>
            <p:spPr>
              <a:xfrm rot="10800000" flipH="1">
                <a:off x="6044125" y="263675"/>
                <a:ext cx="3111600" cy="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50" name="Google Shape;250;p15"/>
          <p:cNvSpPr txBox="1">
            <a:spLocks noGrp="1"/>
          </p:cNvSpPr>
          <p:nvPr>
            <p:ph type="title"/>
          </p:nvPr>
        </p:nvSpPr>
        <p:spPr>
          <a:xfrm>
            <a:off x="2188031" y="1477750"/>
            <a:ext cx="2501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51" name="Google Shape;251;p15"/>
          <p:cNvSpPr txBox="1">
            <a:spLocks noGrp="1"/>
          </p:cNvSpPr>
          <p:nvPr>
            <p:ph type="title" idx="2"/>
          </p:nvPr>
        </p:nvSpPr>
        <p:spPr>
          <a:xfrm>
            <a:off x="2188024" y="2242375"/>
            <a:ext cx="2501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52" name="Google Shape;252;p15"/>
          <p:cNvSpPr txBox="1">
            <a:spLocks noGrp="1"/>
          </p:cNvSpPr>
          <p:nvPr>
            <p:ph type="subTitle" idx="1"/>
          </p:nvPr>
        </p:nvSpPr>
        <p:spPr>
          <a:xfrm>
            <a:off x="4689650" y="2242375"/>
            <a:ext cx="28785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15"/>
          <p:cNvSpPr txBox="1">
            <a:spLocks noGrp="1"/>
          </p:cNvSpPr>
          <p:nvPr>
            <p:ph type="subTitle" idx="3"/>
          </p:nvPr>
        </p:nvSpPr>
        <p:spPr>
          <a:xfrm>
            <a:off x="4689650" y="1477750"/>
            <a:ext cx="28785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15"/>
          <p:cNvSpPr txBox="1">
            <a:spLocks noGrp="1"/>
          </p:cNvSpPr>
          <p:nvPr>
            <p:ph type="title" idx="4"/>
          </p:nvPr>
        </p:nvSpPr>
        <p:spPr>
          <a:xfrm>
            <a:off x="2188031" y="3006999"/>
            <a:ext cx="2501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55" name="Google Shape;255;p15"/>
          <p:cNvSpPr txBox="1">
            <a:spLocks noGrp="1"/>
          </p:cNvSpPr>
          <p:nvPr>
            <p:ph type="title" idx="5"/>
          </p:nvPr>
        </p:nvSpPr>
        <p:spPr>
          <a:xfrm>
            <a:off x="2188024" y="3771624"/>
            <a:ext cx="2501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56" name="Google Shape;256;p15"/>
          <p:cNvSpPr txBox="1">
            <a:spLocks noGrp="1"/>
          </p:cNvSpPr>
          <p:nvPr>
            <p:ph type="subTitle" idx="6"/>
          </p:nvPr>
        </p:nvSpPr>
        <p:spPr>
          <a:xfrm>
            <a:off x="4689650" y="3006999"/>
            <a:ext cx="28785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5"/>
          <p:cNvSpPr txBox="1">
            <a:spLocks noGrp="1"/>
          </p:cNvSpPr>
          <p:nvPr>
            <p:ph type="subTitle" idx="7"/>
          </p:nvPr>
        </p:nvSpPr>
        <p:spPr>
          <a:xfrm>
            <a:off x="4689650" y="3771624"/>
            <a:ext cx="28785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5"/>
          <p:cNvSpPr txBox="1">
            <a:spLocks noGrp="1"/>
          </p:cNvSpPr>
          <p:nvPr>
            <p:ph type="title" idx="8"/>
          </p:nvPr>
        </p:nvSpPr>
        <p:spPr>
          <a:xfrm>
            <a:off x="685800" y="524400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1"/>
          <p:cNvGrpSpPr/>
          <p:nvPr/>
        </p:nvGrpSpPr>
        <p:grpSpPr>
          <a:xfrm flipH="1">
            <a:off x="-20400" y="138300"/>
            <a:ext cx="9188100" cy="4866925"/>
            <a:chOff x="-20400" y="138300"/>
            <a:chExt cx="9188100" cy="4866925"/>
          </a:xfrm>
        </p:grpSpPr>
        <p:grpSp>
          <p:nvGrpSpPr>
            <p:cNvPr id="374" name="Google Shape;374;p21"/>
            <p:cNvGrpSpPr/>
            <p:nvPr/>
          </p:nvGrpSpPr>
          <p:grpSpPr>
            <a:xfrm>
              <a:off x="-11775" y="138300"/>
              <a:ext cx="9167400" cy="250500"/>
              <a:chOff x="-11775" y="246750"/>
              <a:chExt cx="9167400" cy="250500"/>
            </a:xfrm>
          </p:grpSpPr>
          <p:cxnSp>
            <p:nvCxnSpPr>
              <p:cNvPr id="375" name="Google Shape;375;p21"/>
              <p:cNvCxnSpPr>
                <a:endCxn id="376" idx="1"/>
              </p:cNvCxnSpPr>
              <p:nvPr/>
            </p:nvCxnSpPr>
            <p:spPr>
              <a:xfrm>
                <a:off x="-11775" y="372000"/>
                <a:ext cx="223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76" name="Google Shape;376;p21"/>
              <p:cNvSpPr/>
              <p:nvPr/>
            </p:nvSpPr>
            <p:spPr>
              <a:xfrm>
                <a:off x="2218425" y="246750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377" name="Google Shape;377;p21"/>
              <p:cNvCxnSpPr>
                <a:stCxn id="376" idx="3"/>
              </p:cNvCxnSpPr>
              <p:nvPr/>
            </p:nvCxnSpPr>
            <p:spPr>
              <a:xfrm>
                <a:off x="2690625" y="372000"/>
                <a:ext cx="6465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78" name="Google Shape;378;p21"/>
              <p:cNvSpPr/>
              <p:nvPr/>
            </p:nvSpPr>
            <p:spPr>
              <a:xfrm>
                <a:off x="2418675" y="336150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  <p:grpSp>
          <p:nvGrpSpPr>
            <p:cNvPr id="379" name="Google Shape;379;p21"/>
            <p:cNvGrpSpPr/>
            <p:nvPr/>
          </p:nvGrpSpPr>
          <p:grpSpPr>
            <a:xfrm>
              <a:off x="-20400" y="4754725"/>
              <a:ext cx="9188100" cy="250500"/>
              <a:chOff x="-20400" y="4634157"/>
              <a:chExt cx="9188100" cy="250500"/>
            </a:xfrm>
          </p:grpSpPr>
          <p:cxnSp>
            <p:nvCxnSpPr>
              <p:cNvPr id="380" name="Google Shape;380;p21"/>
              <p:cNvCxnSpPr>
                <a:endCxn id="381" idx="1"/>
              </p:cNvCxnSpPr>
              <p:nvPr/>
            </p:nvCxnSpPr>
            <p:spPr>
              <a:xfrm>
                <a:off x="-20400" y="4759407"/>
                <a:ext cx="552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1" name="Google Shape;381;p21"/>
              <p:cNvSpPr/>
              <p:nvPr/>
            </p:nvSpPr>
            <p:spPr>
              <a:xfrm>
                <a:off x="5509200" y="4634157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382" name="Google Shape;382;p21"/>
              <p:cNvCxnSpPr>
                <a:stCxn id="381" idx="3"/>
              </p:cNvCxnSpPr>
              <p:nvPr/>
            </p:nvCxnSpPr>
            <p:spPr>
              <a:xfrm>
                <a:off x="5981400" y="4759407"/>
                <a:ext cx="318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3" name="Google Shape;383;p21"/>
              <p:cNvSpPr/>
              <p:nvPr/>
            </p:nvSpPr>
            <p:spPr>
              <a:xfrm>
                <a:off x="5709450" y="4723557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</p:grpSp>
      <p:sp>
        <p:nvSpPr>
          <p:cNvPr id="384" name="Google Shape;384;p21"/>
          <p:cNvSpPr txBox="1">
            <a:spLocks noGrp="1"/>
          </p:cNvSpPr>
          <p:nvPr>
            <p:ph type="ctrTitle"/>
          </p:nvPr>
        </p:nvSpPr>
        <p:spPr>
          <a:xfrm>
            <a:off x="685800" y="616970"/>
            <a:ext cx="3779400" cy="9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85" name="Google Shape;385;p21"/>
          <p:cNvSpPr txBox="1">
            <a:spLocks noGrp="1"/>
          </p:cNvSpPr>
          <p:nvPr>
            <p:ph type="subTitle" idx="1"/>
          </p:nvPr>
        </p:nvSpPr>
        <p:spPr>
          <a:xfrm>
            <a:off x="685800" y="1606670"/>
            <a:ext cx="3779400" cy="9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21"/>
          <p:cNvSpPr txBox="1"/>
          <p:nvPr/>
        </p:nvSpPr>
        <p:spPr>
          <a:xfrm>
            <a:off x="685800" y="3405455"/>
            <a:ext cx="37794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rPr>
              <a:t>CREDITS: This presentation template was created by </a:t>
            </a:r>
            <a:r>
              <a:rPr lang="en" sz="1100" b="1" u="sng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rPr>
              <a:t>, and includes icons by </a:t>
            </a:r>
            <a:r>
              <a:rPr lang="en" sz="1100" b="1" u="sng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rPr>
              <a:t>, and infographics &amp; images by </a:t>
            </a:r>
            <a:r>
              <a:rPr lang="en" sz="1100" b="1" u="sng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 u="sng">
              <a:solidFill>
                <a:schemeClr val="dk1"/>
              </a:solidFill>
              <a:latin typeface="Onest"/>
              <a:ea typeface="Onest"/>
              <a:cs typeface="Onest"/>
              <a:sym typeface="Ones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2"/>
          <p:cNvGrpSpPr/>
          <p:nvPr/>
        </p:nvGrpSpPr>
        <p:grpSpPr>
          <a:xfrm>
            <a:off x="-11725" y="132125"/>
            <a:ext cx="9167450" cy="4879700"/>
            <a:chOff x="-11725" y="132125"/>
            <a:chExt cx="9167450" cy="4879700"/>
          </a:xfrm>
        </p:grpSpPr>
        <p:grpSp>
          <p:nvGrpSpPr>
            <p:cNvPr id="390" name="Google Shape;390;p22"/>
            <p:cNvGrpSpPr/>
            <p:nvPr/>
          </p:nvGrpSpPr>
          <p:grpSpPr>
            <a:xfrm>
              <a:off x="-11725" y="132125"/>
              <a:ext cx="9167450" cy="263700"/>
              <a:chOff x="-11725" y="132125"/>
              <a:chExt cx="9167450" cy="263700"/>
            </a:xfrm>
          </p:grpSpPr>
          <p:grpSp>
            <p:nvGrpSpPr>
              <p:cNvPr id="391" name="Google Shape;391;p22"/>
              <p:cNvGrpSpPr/>
              <p:nvPr/>
            </p:nvGrpSpPr>
            <p:grpSpPr>
              <a:xfrm>
                <a:off x="5446475" y="132125"/>
                <a:ext cx="597650" cy="263700"/>
                <a:chOff x="2149875" y="596675"/>
                <a:chExt cx="597650" cy="263700"/>
              </a:xfrm>
            </p:grpSpPr>
            <p:sp>
              <p:nvSpPr>
                <p:cNvPr id="392" name="Google Shape;392;p22"/>
                <p:cNvSpPr/>
                <p:nvPr/>
              </p:nvSpPr>
              <p:spPr>
                <a:xfrm>
                  <a:off x="2316850" y="596675"/>
                  <a:ext cx="263700" cy="2637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393" name="Google Shape;393;p22"/>
                <p:cNvSpPr/>
                <p:nvPr/>
              </p:nvSpPr>
              <p:spPr>
                <a:xfrm>
                  <a:off x="258612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394" name="Google Shape;394;p22"/>
                <p:cNvSpPr/>
                <p:nvPr/>
              </p:nvSpPr>
              <p:spPr>
                <a:xfrm>
                  <a:off x="214987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395" name="Google Shape;395;p22"/>
                <p:cNvSpPr/>
                <p:nvPr/>
              </p:nvSpPr>
              <p:spPr>
                <a:xfrm>
                  <a:off x="2408650" y="688475"/>
                  <a:ext cx="80100" cy="801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396" name="Google Shape;396;p22"/>
                <p:cNvSpPr/>
                <p:nvPr/>
              </p:nvSpPr>
              <p:spPr>
                <a:xfrm>
                  <a:off x="264012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397" name="Google Shape;397;p22"/>
                <p:cNvSpPr/>
                <p:nvPr/>
              </p:nvSpPr>
              <p:spPr>
                <a:xfrm>
                  <a:off x="220387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</p:grpSp>
          <p:cxnSp>
            <p:nvCxnSpPr>
              <p:cNvPr id="398" name="Google Shape;398;p22"/>
              <p:cNvCxnSpPr>
                <a:endCxn id="394" idx="2"/>
              </p:cNvCxnSpPr>
              <p:nvPr/>
            </p:nvCxnSpPr>
            <p:spPr>
              <a:xfrm>
                <a:off x="-11725" y="263675"/>
                <a:ext cx="5458200" cy="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EE3D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9" name="Google Shape;399;p22"/>
              <p:cNvCxnSpPr>
                <a:stCxn id="393" idx="6"/>
              </p:cNvCxnSpPr>
              <p:nvPr/>
            </p:nvCxnSpPr>
            <p:spPr>
              <a:xfrm rot="10800000" flipH="1">
                <a:off x="6044125" y="263675"/>
                <a:ext cx="3111600" cy="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EE3D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00" name="Google Shape;400;p22"/>
            <p:cNvGrpSpPr/>
            <p:nvPr/>
          </p:nvGrpSpPr>
          <p:grpSpPr>
            <a:xfrm flipH="1">
              <a:off x="-11725" y="4748125"/>
              <a:ext cx="9167450" cy="263700"/>
              <a:chOff x="-11725" y="132125"/>
              <a:chExt cx="9167450" cy="263700"/>
            </a:xfrm>
          </p:grpSpPr>
          <p:grpSp>
            <p:nvGrpSpPr>
              <p:cNvPr id="401" name="Google Shape;401;p22"/>
              <p:cNvGrpSpPr/>
              <p:nvPr/>
            </p:nvGrpSpPr>
            <p:grpSpPr>
              <a:xfrm>
                <a:off x="5446475" y="132125"/>
                <a:ext cx="597650" cy="263700"/>
                <a:chOff x="2149875" y="596675"/>
                <a:chExt cx="597650" cy="263700"/>
              </a:xfrm>
            </p:grpSpPr>
            <p:sp>
              <p:nvSpPr>
                <p:cNvPr id="402" name="Google Shape;402;p22"/>
                <p:cNvSpPr/>
                <p:nvPr/>
              </p:nvSpPr>
              <p:spPr>
                <a:xfrm>
                  <a:off x="2316850" y="596675"/>
                  <a:ext cx="263700" cy="2637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403" name="Google Shape;403;p22"/>
                <p:cNvSpPr/>
                <p:nvPr/>
              </p:nvSpPr>
              <p:spPr>
                <a:xfrm>
                  <a:off x="258612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404" name="Google Shape;404;p22"/>
                <p:cNvSpPr/>
                <p:nvPr/>
              </p:nvSpPr>
              <p:spPr>
                <a:xfrm>
                  <a:off x="2149875" y="647825"/>
                  <a:ext cx="161400" cy="161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405" name="Google Shape;405;p22"/>
                <p:cNvSpPr/>
                <p:nvPr/>
              </p:nvSpPr>
              <p:spPr>
                <a:xfrm>
                  <a:off x="2408650" y="688475"/>
                  <a:ext cx="80100" cy="801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406" name="Google Shape;406;p22"/>
                <p:cNvSpPr/>
                <p:nvPr/>
              </p:nvSpPr>
              <p:spPr>
                <a:xfrm>
                  <a:off x="264012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  <p:sp>
              <p:nvSpPr>
                <p:cNvPr id="407" name="Google Shape;407;p22"/>
                <p:cNvSpPr/>
                <p:nvPr/>
              </p:nvSpPr>
              <p:spPr>
                <a:xfrm>
                  <a:off x="2203875" y="701825"/>
                  <a:ext cx="53400" cy="53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nest"/>
                    <a:ea typeface="Onest"/>
                    <a:cs typeface="Onest"/>
                    <a:sym typeface="Onest"/>
                  </a:endParaRPr>
                </a:p>
              </p:txBody>
            </p:sp>
          </p:grpSp>
          <p:cxnSp>
            <p:nvCxnSpPr>
              <p:cNvPr id="408" name="Google Shape;408;p22"/>
              <p:cNvCxnSpPr>
                <a:endCxn id="404" idx="2"/>
              </p:cNvCxnSpPr>
              <p:nvPr/>
            </p:nvCxnSpPr>
            <p:spPr>
              <a:xfrm>
                <a:off x="-11725" y="263675"/>
                <a:ext cx="5458200" cy="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EE3D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9" name="Google Shape;409;p22"/>
              <p:cNvCxnSpPr>
                <a:stCxn id="403" idx="6"/>
              </p:cNvCxnSpPr>
              <p:nvPr/>
            </p:nvCxnSpPr>
            <p:spPr>
              <a:xfrm rot="10800000" flipH="1">
                <a:off x="6044125" y="263675"/>
                <a:ext cx="3111600" cy="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EE3D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10" name="Google Shape;410;p22"/>
          <p:cNvGrpSpPr/>
          <p:nvPr/>
        </p:nvGrpSpPr>
        <p:grpSpPr>
          <a:xfrm>
            <a:off x="310297" y="2286105"/>
            <a:ext cx="4174865" cy="2274536"/>
            <a:chOff x="4283347" y="2438505"/>
            <a:chExt cx="4174865" cy="2274536"/>
          </a:xfrm>
        </p:grpSpPr>
        <p:sp>
          <p:nvSpPr>
            <p:cNvPr id="411" name="Google Shape;411;p22"/>
            <p:cNvSpPr/>
            <p:nvPr/>
          </p:nvSpPr>
          <p:spPr>
            <a:xfrm rot="-494888" flipH="1">
              <a:off x="4397528" y="2662495"/>
              <a:ext cx="3254367" cy="1826555"/>
            </a:xfrm>
            <a:custGeom>
              <a:avLst/>
              <a:gdLst/>
              <a:ahLst/>
              <a:cxnLst/>
              <a:rect l="l" t="t" r="r" b="b"/>
              <a:pathLst>
                <a:path w="12233" h="6866" extrusionOk="0">
                  <a:moveTo>
                    <a:pt x="2045" y="0"/>
                  </a:moveTo>
                  <a:lnTo>
                    <a:pt x="2045" y="0"/>
                  </a:lnTo>
                  <a:cubicBezTo>
                    <a:pt x="1929" y="0"/>
                    <a:pt x="1824" y="23"/>
                    <a:pt x="1734" y="61"/>
                  </a:cubicBezTo>
                  <a:cubicBezTo>
                    <a:pt x="1599" y="117"/>
                    <a:pt x="1498" y="211"/>
                    <a:pt x="1449" y="315"/>
                  </a:cubicBezTo>
                  <a:cubicBezTo>
                    <a:pt x="1431" y="357"/>
                    <a:pt x="1420" y="398"/>
                    <a:pt x="1416" y="439"/>
                  </a:cubicBezTo>
                  <a:cubicBezTo>
                    <a:pt x="1408" y="518"/>
                    <a:pt x="1431" y="593"/>
                    <a:pt x="1483" y="664"/>
                  </a:cubicBezTo>
                  <a:cubicBezTo>
                    <a:pt x="1491" y="675"/>
                    <a:pt x="1498" y="682"/>
                    <a:pt x="1506" y="694"/>
                  </a:cubicBezTo>
                  <a:cubicBezTo>
                    <a:pt x="1558" y="750"/>
                    <a:pt x="1588" y="803"/>
                    <a:pt x="1607" y="848"/>
                  </a:cubicBezTo>
                  <a:cubicBezTo>
                    <a:pt x="1641" y="930"/>
                    <a:pt x="1629" y="997"/>
                    <a:pt x="1603" y="1046"/>
                  </a:cubicBezTo>
                  <a:cubicBezTo>
                    <a:pt x="1570" y="1102"/>
                    <a:pt x="1517" y="1140"/>
                    <a:pt x="1472" y="1158"/>
                  </a:cubicBezTo>
                  <a:cubicBezTo>
                    <a:pt x="1446" y="1151"/>
                    <a:pt x="1424" y="1147"/>
                    <a:pt x="1397" y="1147"/>
                  </a:cubicBezTo>
                  <a:cubicBezTo>
                    <a:pt x="1274" y="1147"/>
                    <a:pt x="1161" y="1222"/>
                    <a:pt x="1116" y="1346"/>
                  </a:cubicBezTo>
                  <a:cubicBezTo>
                    <a:pt x="1067" y="1484"/>
                    <a:pt x="1124" y="1638"/>
                    <a:pt x="1251" y="1709"/>
                  </a:cubicBezTo>
                  <a:cubicBezTo>
                    <a:pt x="734" y="3122"/>
                    <a:pt x="734" y="3122"/>
                    <a:pt x="734" y="3122"/>
                  </a:cubicBezTo>
                  <a:cubicBezTo>
                    <a:pt x="719" y="3122"/>
                    <a:pt x="708" y="3122"/>
                    <a:pt x="693" y="3122"/>
                  </a:cubicBezTo>
                  <a:cubicBezTo>
                    <a:pt x="569" y="3122"/>
                    <a:pt x="457" y="3197"/>
                    <a:pt x="412" y="3317"/>
                  </a:cubicBezTo>
                  <a:cubicBezTo>
                    <a:pt x="355" y="3467"/>
                    <a:pt x="430" y="3636"/>
                    <a:pt x="576" y="3695"/>
                  </a:cubicBezTo>
                  <a:cubicBezTo>
                    <a:pt x="599" y="3737"/>
                    <a:pt x="614" y="3800"/>
                    <a:pt x="603" y="3864"/>
                  </a:cubicBezTo>
                  <a:cubicBezTo>
                    <a:pt x="595" y="3920"/>
                    <a:pt x="558" y="3977"/>
                    <a:pt x="483" y="4018"/>
                  </a:cubicBezTo>
                  <a:cubicBezTo>
                    <a:pt x="438" y="4040"/>
                    <a:pt x="378" y="4062"/>
                    <a:pt x="303" y="4074"/>
                  </a:cubicBezTo>
                  <a:cubicBezTo>
                    <a:pt x="292" y="4074"/>
                    <a:pt x="280" y="4078"/>
                    <a:pt x="269" y="4081"/>
                  </a:cubicBezTo>
                  <a:cubicBezTo>
                    <a:pt x="183" y="4100"/>
                    <a:pt x="116" y="4145"/>
                    <a:pt x="71" y="4205"/>
                  </a:cubicBezTo>
                  <a:cubicBezTo>
                    <a:pt x="44" y="4242"/>
                    <a:pt x="26" y="4280"/>
                    <a:pt x="14" y="4325"/>
                  </a:cubicBezTo>
                  <a:cubicBezTo>
                    <a:pt x="-15" y="4437"/>
                    <a:pt x="3" y="4572"/>
                    <a:pt x="71" y="4703"/>
                  </a:cubicBezTo>
                  <a:cubicBezTo>
                    <a:pt x="157" y="4872"/>
                    <a:pt x="329" y="5037"/>
                    <a:pt x="591" y="5131"/>
                  </a:cubicBezTo>
                  <a:cubicBezTo>
                    <a:pt x="1052" y="5299"/>
                    <a:pt x="1258" y="5374"/>
                    <a:pt x="1341" y="5404"/>
                  </a:cubicBezTo>
                  <a:cubicBezTo>
                    <a:pt x="1386" y="5423"/>
                    <a:pt x="1401" y="5427"/>
                    <a:pt x="1401" y="5427"/>
                  </a:cubicBezTo>
                  <a:lnTo>
                    <a:pt x="1412" y="5430"/>
                  </a:lnTo>
                  <a:cubicBezTo>
                    <a:pt x="1449" y="5445"/>
                    <a:pt x="1622" y="5509"/>
                    <a:pt x="2207" y="5719"/>
                  </a:cubicBezTo>
                  <a:cubicBezTo>
                    <a:pt x="2334" y="5768"/>
                    <a:pt x="2458" y="5786"/>
                    <a:pt x="2570" y="5786"/>
                  </a:cubicBezTo>
                  <a:cubicBezTo>
                    <a:pt x="2686" y="5786"/>
                    <a:pt x="2791" y="5764"/>
                    <a:pt x="2881" y="5726"/>
                  </a:cubicBezTo>
                  <a:cubicBezTo>
                    <a:pt x="3016" y="5670"/>
                    <a:pt x="3117" y="5580"/>
                    <a:pt x="3166" y="5475"/>
                  </a:cubicBezTo>
                  <a:cubicBezTo>
                    <a:pt x="3184" y="5434"/>
                    <a:pt x="3199" y="5389"/>
                    <a:pt x="3199" y="5348"/>
                  </a:cubicBezTo>
                  <a:cubicBezTo>
                    <a:pt x="3207" y="5273"/>
                    <a:pt x="3184" y="5194"/>
                    <a:pt x="3132" y="5123"/>
                  </a:cubicBezTo>
                  <a:cubicBezTo>
                    <a:pt x="3125" y="5112"/>
                    <a:pt x="3117" y="5104"/>
                    <a:pt x="3110" y="5097"/>
                  </a:cubicBezTo>
                  <a:cubicBezTo>
                    <a:pt x="3057" y="5037"/>
                    <a:pt x="3027" y="4984"/>
                    <a:pt x="3008" y="4940"/>
                  </a:cubicBezTo>
                  <a:cubicBezTo>
                    <a:pt x="2975" y="4857"/>
                    <a:pt x="2986" y="4793"/>
                    <a:pt x="3012" y="4741"/>
                  </a:cubicBezTo>
                  <a:cubicBezTo>
                    <a:pt x="3046" y="4684"/>
                    <a:pt x="3098" y="4647"/>
                    <a:pt x="3143" y="4628"/>
                  </a:cubicBezTo>
                  <a:cubicBezTo>
                    <a:pt x="3170" y="4636"/>
                    <a:pt x="3192" y="4640"/>
                    <a:pt x="3218" y="4640"/>
                  </a:cubicBezTo>
                  <a:cubicBezTo>
                    <a:pt x="3342" y="4640"/>
                    <a:pt x="3454" y="4565"/>
                    <a:pt x="3499" y="4441"/>
                  </a:cubicBezTo>
                  <a:cubicBezTo>
                    <a:pt x="3548" y="4302"/>
                    <a:pt x="3492" y="4152"/>
                    <a:pt x="3364" y="4081"/>
                  </a:cubicBezTo>
                  <a:cubicBezTo>
                    <a:pt x="3462" y="3819"/>
                    <a:pt x="3462" y="3819"/>
                    <a:pt x="3462" y="3819"/>
                  </a:cubicBezTo>
                  <a:cubicBezTo>
                    <a:pt x="3698" y="3905"/>
                    <a:pt x="3698" y="3905"/>
                    <a:pt x="3698" y="3905"/>
                  </a:cubicBezTo>
                  <a:cubicBezTo>
                    <a:pt x="3713" y="4014"/>
                    <a:pt x="3784" y="4107"/>
                    <a:pt x="3893" y="4145"/>
                  </a:cubicBezTo>
                  <a:cubicBezTo>
                    <a:pt x="3964" y="4171"/>
                    <a:pt x="3964" y="4171"/>
                    <a:pt x="3964" y="4171"/>
                  </a:cubicBezTo>
                  <a:cubicBezTo>
                    <a:pt x="3998" y="4182"/>
                    <a:pt x="4032" y="4190"/>
                    <a:pt x="4065" y="4190"/>
                  </a:cubicBezTo>
                  <a:cubicBezTo>
                    <a:pt x="4155" y="4190"/>
                    <a:pt x="4237" y="4149"/>
                    <a:pt x="4294" y="4081"/>
                  </a:cubicBezTo>
                  <a:cubicBezTo>
                    <a:pt x="4841" y="4213"/>
                    <a:pt x="5964" y="4505"/>
                    <a:pt x="7062" y="4879"/>
                  </a:cubicBezTo>
                  <a:cubicBezTo>
                    <a:pt x="7062" y="4954"/>
                    <a:pt x="7081" y="5007"/>
                    <a:pt x="7118" y="5018"/>
                  </a:cubicBezTo>
                  <a:cubicBezTo>
                    <a:pt x="7126" y="5022"/>
                    <a:pt x="7133" y="5022"/>
                    <a:pt x="7137" y="5022"/>
                  </a:cubicBezTo>
                  <a:cubicBezTo>
                    <a:pt x="7156" y="5022"/>
                    <a:pt x="7171" y="5018"/>
                    <a:pt x="7189" y="5007"/>
                  </a:cubicBezTo>
                  <a:cubicBezTo>
                    <a:pt x="7185" y="5086"/>
                    <a:pt x="7200" y="5142"/>
                    <a:pt x="7238" y="5157"/>
                  </a:cubicBezTo>
                  <a:cubicBezTo>
                    <a:pt x="7242" y="5157"/>
                    <a:pt x="7249" y="5157"/>
                    <a:pt x="7253" y="5157"/>
                  </a:cubicBezTo>
                  <a:cubicBezTo>
                    <a:pt x="7287" y="5157"/>
                    <a:pt x="7328" y="5127"/>
                    <a:pt x="7369" y="5070"/>
                  </a:cubicBezTo>
                  <a:cubicBezTo>
                    <a:pt x="7380" y="5101"/>
                    <a:pt x="7395" y="5119"/>
                    <a:pt x="7414" y="5127"/>
                  </a:cubicBezTo>
                  <a:cubicBezTo>
                    <a:pt x="7422" y="5131"/>
                    <a:pt x="7429" y="5131"/>
                    <a:pt x="7436" y="5131"/>
                  </a:cubicBezTo>
                  <a:cubicBezTo>
                    <a:pt x="7470" y="5131"/>
                    <a:pt x="7512" y="5101"/>
                    <a:pt x="7553" y="5052"/>
                  </a:cubicBezTo>
                  <a:cubicBezTo>
                    <a:pt x="7658" y="5093"/>
                    <a:pt x="7763" y="5134"/>
                    <a:pt x="7867" y="5175"/>
                  </a:cubicBezTo>
                  <a:cubicBezTo>
                    <a:pt x="9130" y="5678"/>
                    <a:pt x="10475" y="6543"/>
                    <a:pt x="11218" y="6614"/>
                  </a:cubicBezTo>
                  <a:cubicBezTo>
                    <a:pt x="11281" y="6712"/>
                    <a:pt x="11375" y="6790"/>
                    <a:pt x="11491" y="6832"/>
                  </a:cubicBezTo>
                  <a:cubicBezTo>
                    <a:pt x="11555" y="6854"/>
                    <a:pt x="11618" y="6866"/>
                    <a:pt x="11678" y="6866"/>
                  </a:cubicBezTo>
                  <a:cubicBezTo>
                    <a:pt x="11907" y="6866"/>
                    <a:pt x="12117" y="6727"/>
                    <a:pt x="12199" y="6502"/>
                  </a:cubicBezTo>
                  <a:cubicBezTo>
                    <a:pt x="12304" y="6213"/>
                    <a:pt x="12154" y="5899"/>
                    <a:pt x="11869" y="5794"/>
                  </a:cubicBezTo>
                  <a:cubicBezTo>
                    <a:pt x="11806" y="5771"/>
                    <a:pt x="11742" y="5760"/>
                    <a:pt x="11682" y="5760"/>
                  </a:cubicBezTo>
                  <a:cubicBezTo>
                    <a:pt x="11626" y="5760"/>
                    <a:pt x="11573" y="5768"/>
                    <a:pt x="11521" y="5782"/>
                  </a:cubicBezTo>
                  <a:cubicBezTo>
                    <a:pt x="10906" y="5359"/>
                    <a:pt x="9317" y="5160"/>
                    <a:pt x="8029" y="4729"/>
                  </a:cubicBezTo>
                  <a:cubicBezTo>
                    <a:pt x="7924" y="4696"/>
                    <a:pt x="7819" y="4658"/>
                    <a:pt x="7710" y="4621"/>
                  </a:cubicBezTo>
                  <a:cubicBezTo>
                    <a:pt x="7710" y="4542"/>
                    <a:pt x="7691" y="4490"/>
                    <a:pt x="7654" y="4475"/>
                  </a:cubicBezTo>
                  <a:cubicBezTo>
                    <a:pt x="7647" y="4471"/>
                    <a:pt x="7639" y="4471"/>
                    <a:pt x="7635" y="4471"/>
                  </a:cubicBezTo>
                  <a:cubicBezTo>
                    <a:pt x="7616" y="4471"/>
                    <a:pt x="7602" y="4478"/>
                    <a:pt x="7583" y="4490"/>
                  </a:cubicBezTo>
                  <a:cubicBezTo>
                    <a:pt x="7586" y="4407"/>
                    <a:pt x="7571" y="4351"/>
                    <a:pt x="7534" y="4340"/>
                  </a:cubicBezTo>
                  <a:cubicBezTo>
                    <a:pt x="7530" y="4336"/>
                    <a:pt x="7523" y="4336"/>
                    <a:pt x="7519" y="4336"/>
                  </a:cubicBezTo>
                  <a:cubicBezTo>
                    <a:pt x="7485" y="4336"/>
                    <a:pt x="7444" y="4370"/>
                    <a:pt x="7403" y="4422"/>
                  </a:cubicBezTo>
                  <a:cubicBezTo>
                    <a:pt x="7391" y="4396"/>
                    <a:pt x="7377" y="4374"/>
                    <a:pt x="7358" y="4366"/>
                  </a:cubicBezTo>
                  <a:cubicBezTo>
                    <a:pt x="7350" y="4366"/>
                    <a:pt x="7343" y="4362"/>
                    <a:pt x="7335" y="4362"/>
                  </a:cubicBezTo>
                  <a:cubicBezTo>
                    <a:pt x="7302" y="4362"/>
                    <a:pt x="7261" y="4392"/>
                    <a:pt x="7223" y="4437"/>
                  </a:cubicBezTo>
                  <a:cubicBezTo>
                    <a:pt x="6140" y="4021"/>
                    <a:pt x="5096" y="3519"/>
                    <a:pt x="4590" y="3268"/>
                  </a:cubicBezTo>
                  <a:cubicBezTo>
                    <a:pt x="4593" y="3144"/>
                    <a:pt x="4519" y="3028"/>
                    <a:pt x="4395" y="2983"/>
                  </a:cubicBezTo>
                  <a:cubicBezTo>
                    <a:pt x="4324" y="2961"/>
                    <a:pt x="4324" y="2961"/>
                    <a:pt x="4324" y="2961"/>
                  </a:cubicBezTo>
                  <a:cubicBezTo>
                    <a:pt x="4290" y="2946"/>
                    <a:pt x="4256" y="2942"/>
                    <a:pt x="4223" y="2942"/>
                  </a:cubicBezTo>
                  <a:cubicBezTo>
                    <a:pt x="4147" y="2942"/>
                    <a:pt x="4077" y="2968"/>
                    <a:pt x="4024" y="3017"/>
                  </a:cubicBezTo>
                  <a:cubicBezTo>
                    <a:pt x="3784" y="2931"/>
                    <a:pt x="3784" y="2931"/>
                    <a:pt x="3784" y="2931"/>
                  </a:cubicBezTo>
                  <a:cubicBezTo>
                    <a:pt x="3882" y="2665"/>
                    <a:pt x="3882" y="2665"/>
                    <a:pt x="3882" y="2665"/>
                  </a:cubicBezTo>
                  <a:cubicBezTo>
                    <a:pt x="3897" y="2665"/>
                    <a:pt x="3908" y="2669"/>
                    <a:pt x="3923" y="2669"/>
                  </a:cubicBezTo>
                  <a:cubicBezTo>
                    <a:pt x="4046" y="2669"/>
                    <a:pt x="4159" y="2590"/>
                    <a:pt x="4204" y="2470"/>
                  </a:cubicBezTo>
                  <a:cubicBezTo>
                    <a:pt x="4260" y="2320"/>
                    <a:pt x="4185" y="2155"/>
                    <a:pt x="4039" y="2092"/>
                  </a:cubicBezTo>
                  <a:cubicBezTo>
                    <a:pt x="4016" y="2050"/>
                    <a:pt x="4001" y="1987"/>
                    <a:pt x="4012" y="1923"/>
                  </a:cubicBezTo>
                  <a:cubicBezTo>
                    <a:pt x="4020" y="1867"/>
                    <a:pt x="4057" y="1811"/>
                    <a:pt x="4133" y="1769"/>
                  </a:cubicBezTo>
                  <a:cubicBezTo>
                    <a:pt x="4178" y="1747"/>
                    <a:pt x="4237" y="1728"/>
                    <a:pt x="4312" y="1717"/>
                  </a:cubicBezTo>
                  <a:cubicBezTo>
                    <a:pt x="4324" y="1713"/>
                    <a:pt x="4335" y="1713"/>
                    <a:pt x="4346" y="1709"/>
                  </a:cubicBezTo>
                  <a:cubicBezTo>
                    <a:pt x="4432" y="1687"/>
                    <a:pt x="4500" y="1642"/>
                    <a:pt x="4545" y="1582"/>
                  </a:cubicBezTo>
                  <a:cubicBezTo>
                    <a:pt x="4571" y="1548"/>
                    <a:pt x="4590" y="1507"/>
                    <a:pt x="4601" y="1462"/>
                  </a:cubicBezTo>
                  <a:cubicBezTo>
                    <a:pt x="4631" y="1349"/>
                    <a:pt x="4612" y="1215"/>
                    <a:pt x="4545" y="1084"/>
                  </a:cubicBezTo>
                  <a:cubicBezTo>
                    <a:pt x="4459" y="915"/>
                    <a:pt x="4286" y="754"/>
                    <a:pt x="4024" y="656"/>
                  </a:cubicBezTo>
                  <a:cubicBezTo>
                    <a:pt x="3323" y="402"/>
                    <a:pt x="3215" y="360"/>
                    <a:pt x="3215" y="360"/>
                  </a:cubicBezTo>
                  <a:cubicBezTo>
                    <a:pt x="3215" y="360"/>
                    <a:pt x="3211" y="360"/>
                    <a:pt x="3196" y="353"/>
                  </a:cubicBezTo>
                  <a:cubicBezTo>
                    <a:pt x="3181" y="349"/>
                    <a:pt x="3158" y="341"/>
                    <a:pt x="3128" y="330"/>
                  </a:cubicBezTo>
                  <a:cubicBezTo>
                    <a:pt x="3027" y="293"/>
                    <a:pt x="2821" y="218"/>
                    <a:pt x="2409" y="68"/>
                  </a:cubicBezTo>
                  <a:cubicBezTo>
                    <a:pt x="2281" y="20"/>
                    <a:pt x="2158" y="0"/>
                    <a:pt x="2045" y="0"/>
                  </a:cubicBezTo>
                  <a:close/>
                </a:path>
              </a:pathLst>
            </a:custGeom>
            <a:solidFill>
              <a:srgbClr val="EEE3D4">
                <a:alpha val="1456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22"/>
            <p:cNvSpPr/>
            <p:nvPr/>
          </p:nvSpPr>
          <p:spPr>
            <a:xfrm flipH="1">
              <a:off x="6542246" y="4096625"/>
              <a:ext cx="1915966" cy="522483"/>
            </a:xfrm>
            <a:custGeom>
              <a:avLst/>
              <a:gdLst/>
              <a:ahLst/>
              <a:cxnLst/>
              <a:rect l="l" t="t" r="r" b="b"/>
              <a:pathLst>
                <a:path w="7202" h="1964" extrusionOk="0">
                  <a:moveTo>
                    <a:pt x="6520" y="0"/>
                  </a:moveTo>
                  <a:lnTo>
                    <a:pt x="6520" y="0"/>
                  </a:lnTo>
                  <a:cubicBezTo>
                    <a:pt x="3593" y="0"/>
                    <a:pt x="3593" y="0"/>
                    <a:pt x="3593" y="0"/>
                  </a:cubicBezTo>
                  <a:cubicBezTo>
                    <a:pt x="678" y="0"/>
                    <a:pt x="678" y="0"/>
                    <a:pt x="678" y="0"/>
                  </a:cubicBezTo>
                  <a:cubicBezTo>
                    <a:pt x="554" y="0"/>
                    <a:pt x="453" y="97"/>
                    <a:pt x="453" y="221"/>
                  </a:cubicBezTo>
                  <a:cubicBezTo>
                    <a:pt x="453" y="322"/>
                    <a:pt x="453" y="322"/>
                    <a:pt x="453" y="322"/>
                  </a:cubicBezTo>
                  <a:cubicBezTo>
                    <a:pt x="453" y="330"/>
                    <a:pt x="457" y="337"/>
                    <a:pt x="457" y="345"/>
                  </a:cubicBezTo>
                  <a:cubicBezTo>
                    <a:pt x="285" y="405"/>
                    <a:pt x="157" y="570"/>
                    <a:pt x="157" y="761"/>
                  </a:cubicBezTo>
                  <a:cubicBezTo>
                    <a:pt x="157" y="1327"/>
                    <a:pt x="157" y="1327"/>
                    <a:pt x="157" y="1327"/>
                  </a:cubicBezTo>
                  <a:cubicBezTo>
                    <a:pt x="71" y="1327"/>
                    <a:pt x="0" y="1398"/>
                    <a:pt x="0" y="1488"/>
                  </a:cubicBezTo>
                  <a:cubicBezTo>
                    <a:pt x="0" y="1888"/>
                    <a:pt x="0" y="1888"/>
                    <a:pt x="0" y="1888"/>
                  </a:cubicBezTo>
                  <a:cubicBezTo>
                    <a:pt x="0" y="1930"/>
                    <a:pt x="30" y="1964"/>
                    <a:pt x="71" y="1964"/>
                  </a:cubicBezTo>
                  <a:cubicBezTo>
                    <a:pt x="3567" y="1964"/>
                    <a:pt x="3567" y="1964"/>
                    <a:pt x="3567" y="1964"/>
                  </a:cubicBezTo>
                  <a:cubicBezTo>
                    <a:pt x="7127" y="1964"/>
                    <a:pt x="7127" y="1964"/>
                    <a:pt x="7127" y="1964"/>
                  </a:cubicBezTo>
                  <a:cubicBezTo>
                    <a:pt x="7168" y="1964"/>
                    <a:pt x="7202" y="1930"/>
                    <a:pt x="7202" y="1888"/>
                  </a:cubicBezTo>
                  <a:cubicBezTo>
                    <a:pt x="7202" y="1488"/>
                    <a:pt x="7202" y="1488"/>
                    <a:pt x="7202" y="1488"/>
                  </a:cubicBezTo>
                  <a:cubicBezTo>
                    <a:pt x="7202" y="1398"/>
                    <a:pt x="7131" y="1327"/>
                    <a:pt x="7041" y="1327"/>
                  </a:cubicBezTo>
                  <a:cubicBezTo>
                    <a:pt x="7041" y="761"/>
                    <a:pt x="7041" y="761"/>
                    <a:pt x="7041" y="761"/>
                  </a:cubicBezTo>
                  <a:cubicBezTo>
                    <a:pt x="7041" y="570"/>
                    <a:pt x="6917" y="405"/>
                    <a:pt x="6745" y="345"/>
                  </a:cubicBezTo>
                  <a:cubicBezTo>
                    <a:pt x="6745" y="337"/>
                    <a:pt x="6745" y="330"/>
                    <a:pt x="6745" y="322"/>
                  </a:cubicBezTo>
                  <a:cubicBezTo>
                    <a:pt x="6745" y="221"/>
                    <a:pt x="6745" y="221"/>
                    <a:pt x="6745" y="221"/>
                  </a:cubicBezTo>
                  <a:cubicBezTo>
                    <a:pt x="6745" y="97"/>
                    <a:pt x="6644" y="0"/>
                    <a:pt x="6520" y="0"/>
                  </a:cubicBezTo>
                  <a:close/>
                </a:path>
              </a:pathLst>
            </a:custGeom>
            <a:solidFill>
              <a:srgbClr val="EEE3D4">
                <a:alpha val="1456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5" name="Google Shape;415;p23"/>
          <p:cNvGrpSpPr/>
          <p:nvPr/>
        </p:nvGrpSpPr>
        <p:grpSpPr>
          <a:xfrm>
            <a:off x="-20400" y="138300"/>
            <a:ext cx="9188100" cy="4866925"/>
            <a:chOff x="-20400" y="138300"/>
            <a:chExt cx="9188100" cy="4866925"/>
          </a:xfrm>
        </p:grpSpPr>
        <p:grpSp>
          <p:nvGrpSpPr>
            <p:cNvPr id="416" name="Google Shape;416;p23"/>
            <p:cNvGrpSpPr/>
            <p:nvPr/>
          </p:nvGrpSpPr>
          <p:grpSpPr>
            <a:xfrm>
              <a:off x="-11775" y="138300"/>
              <a:ext cx="9167400" cy="250500"/>
              <a:chOff x="-11775" y="246750"/>
              <a:chExt cx="9167400" cy="250500"/>
            </a:xfrm>
          </p:grpSpPr>
          <p:cxnSp>
            <p:nvCxnSpPr>
              <p:cNvPr id="417" name="Google Shape;417;p23"/>
              <p:cNvCxnSpPr>
                <a:endCxn id="418" idx="1"/>
              </p:cNvCxnSpPr>
              <p:nvPr/>
            </p:nvCxnSpPr>
            <p:spPr>
              <a:xfrm>
                <a:off x="-11775" y="372000"/>
                <a:ext cx="223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18" name="Google Shape;418;p23"/>
              <p:cNvSpPr/>
              <p:nvPr/>
            </p:nvSpPr>
            <p:spPr>
              <a:xfrm>
                <a:off x="2218425" y="246750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419" name="Google Shape;419;p23"/>
              <p:cNvCxnSpPr>
                <a:stCxn id="418" idx="3"/>
              </p:cNvCxnSpPr>
              <p:nvPr/>
            </p:nvCxnSpPr>
            <p:spPr>
              <a:xfrm>
                <a:off x="2690625" y="372000"/>
                <a:ext cx="6465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0" name="Google Shape;420;p23"/>
              <p:cNvSpPr/>
              <p:nvPr/>
            </p:nvSpPr>
            <p:spPr>
              <a:xfrm>
                <a:off x="2418675" y="336150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  <p:grpSp>
          <p:nvGrpSpPr>
            <p:cNvPr id="421" name="Google Shape;421;p23"/>
            <p:cNvGrpSpPr/>
            <p:nvPr/>
          </p:nvGrpSpPr>
          <p:grpSpPr>
            <a:xfrm>
              <a:off x="-20400" y="4754725"/>
              <a:ext cx="9188100" cy="250500"/>
              <a:chOff x="-20400" y="4634157"/>
              <a:chExt cx="9188100" cy="250500"/>
            </a:xfrm>
          </p:grpSpPr>
          <p:cxnSp>
            <p:nvCxnSpPr>
              <p:cNvPr id="422" name="Google Shape;422;p23"/>
              <p:cNvCxnSpPr>
                <a:endCxn id="423" idx="1"/>
              </p:cNvCxnSpPr>
              <p:nvPr/>
            </p:nvCxnSpPr>
            <p:spPr>
              <a:xfrm>
                <a:off x="-20400" y="4759407"/>
                <a:ext cx="552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3" name="Google Shape;423;p23"/>
              <p:cNvSpPr/>
              <p:nvPr/>
            </p:nvSpPr>
            <p:spPr>
              <a:xfrm>
                <a:off x="5509200" y="4634157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424" name="Google Shape;424;p23"/>
              <p:cNvCxnSpPr>
                <a:stCxn id="423" idx="3"/>
              </p:cNvCxnSpPr>
              <p:nvPr/>
            </p:nvCxnSpPr>
            <p:spPr>
              <a:xfrm>
                <a:off x="5981400" y="4759407"/>
                <a:ext cx="318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5" name="Google Shape;425;p23"/>
              <p:cNvSpPr/>
              <p:nvPr/>
            </p:nvSpPr>
            <p:spPr>
              <a:xfrm>
                <a:off x="5709450" y="4723557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" name="Google Shape;77;p5"/>
          <p:cNvGrpSpPr/>
          <p:nvPr/>
        </p:nvGrpSpPr>
        <p:grpSpPr>
          <a:xfrm>
            <a:off x="-20400" y="138300"/>
            <a:ext cx="9188100" cy="4866925"/>
            <a:chOff x="-20400" y="138300"/>
            <a:chExt cx="9188100" cy="4866925"/>
          </a:xfrm>
        </p:grpSpPr>
        <p:grpSp>
          <p:nvGrpSpPr>
            <p:cNvPr id="78" name="Google Shape;78;p5"/>
            <p:cNvGrpSpPr/>
            <p:nvPr/>
          </p:nvGrpSpPr>
          <p:grpSpPr>
            <a:xfrm>
              <a:off x="-11775" y="138300"/>
              <a:ext cx="9167400" cy="250500"/>
              <a:chOff x="-11775" y="246750"/>
              <a:chExt cx="9167400" cy="250500"/>
            </a:xfrm>
          </p:grpSpPr>
          <p:cxnSp>
            <p:nvCxnSpPr>
              <p:cNvPr id="79" name="Google Shape;79;p5"/>
              <p:cNvCxnSpPr>
                <a:endCxn id="80" idx="1"/>
              </p:cNvCxnSpPr>
              <p:nvPr/>
            </p:nvCxnSpPr>
            <p:spPr>
              <a:xfrm>
                <a:off x="-11775" y="372000"/>
                <a:ext cx="223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0" name="Google Shape;80;p5"/>
              <p:cNvSpPr/>
              <p:nvPr/>
            </p:nvSpPr>
            <p:spPr>
              <a:xfrm>
                <a:off x="2218425" y="246750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81" name="Google Shape;81;p5"/>
              <p:cNvCxnSpPr>
                <a:stCxn id="80" idx="3"/>
              </p:cNvCxnSpPr>
              <p:nvPr/>
            </p:nvCxnSpPr>
            <p:spPr>
              <a:xfrm>
                <a:off x="2690625" y="372000"/>
                <a:ext cx="6465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2" name="Google Shape;82;p5"/>
              <p:cNvSpPr/>
              <p:nvPr/>
            </p:nvSpPr>
            <p:spPr>
              <a:xfrm>
                <a:off x="2418675" y="336150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  <p:grpSp>
          <p:nvGrpSpPr>
            <p:cNvPr id="83" name="Google Shape;83;p5"/>
            <p:cNvGrpSpPr/>
            <p:nvPr/>
          </p:nvGrpSpPr>
          <p:grpSpPr>
            <a:xfrm>
              <a:off x="-20400" y="4754725"/>
              <a:ext cx="9188100" cy="250500"/>
              <a:chOff x="-20400" y="4634157"/>
              <a:chExt cx="9188100" cy="250500"/>
            </a:xfrm>
          </p:grpSpPr>
          <p:cxnSp>
            <p:nvCxnSpPr>
              <p:cNvPr id="84" name="Google Shape;84;p5"/>
              <p:cNvCxnSpPr>
                <a:endCxn id="85" idx="1"/>
              </p:cNvCxnSpPr>
              <p:nvPr/>
            </p:nvCxnSpPr>
            <p:spPr>
              <a:xfrm>
                <a:off x="-20400" y="4759407"/>
                <a:ext cx="552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" name="Google Shape;85;p5"/>
              <p:cNvSpPr/>
              <p:nvPr/>
            </p:nvSpPr>
            <p:spPr>
              <a:xfrm>
                <a:off x="5509200" y="4634157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86" name="Google Shape;86;p5"/>
              <p:cNvCxnSpPr>
                <a:stCxn id="85" idx="3"/>
              </p:cNvCxnSpPr>
              <p:nvPr/>
            </p:nvCxnSpPr>
            <p:spPr>
              <a:xfrm>
                <a:off x="5981400" y="4759407"/>
                <a:ext cx="318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7" name="Google Shape;87;p5"/>
              <p:cNvSpPr/>
              <p:nvPr/>
            </p:nvSpPr>
            <p:spPr>
              <a:xfrm>
                <a:off x="5709450" y="4723557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</p:grpSp>
      <p:sp>
        <p:nvSpPr>
          <p:cNvPr id="88" name="Google Shape;88;p5"/>
          <p:cNvSpPr txBox="1">
            <a:spLocks noGrp="1"/>
          </p:cNvSpPr>
          <p:nvPr>
            <p:ph type="title"/>
          </p:nvPr>
        </p:nvSpPr>
        <p:spPr>
          <a:xfrm>
            <a:off x="720000" y="1801575"/>
            <a:ext cx="3522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89" name="Google Shape;89;p5"/>
          <p:cNvSpPr txBox="1">
            <a:spLocks noGrp="1"/>
          </p:cNvSpPr>
          <p:nvPr>
            <p:ph type="title" idx="2"/>
          </p:nvPr>
        </p:nvSpPr>
        <p:spPr>
          <a:xfrm>
            <a:off x="4901688" y="1801575"/>
            <a:ext cx="3522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subTitle" idx="1"/>
          </p:nvPr>
        </p:nvSpPr>
        <p:spPr>
          <a:xfrm>
            <a:off x="720000" y="2195175"/>
            <a:ext cx="3522300" cy="195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subTitle" idx="3"/>
          </p:nvPr>
        </p:nvSpPr>
        <p:spPr>
          <a:xfrm>
            <a:off x="4901700" y="2195175"/>
            <a:ext cx="3522300" cy="195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title" idx="4"/>
          </p:nvPr>
        </p:nvSpPr>
        <p:spPr>
          <a:xfrm>
            <a:off x="686675" y="524400"/>
            <a:ext cx="7771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" name="Google Shape;109;p7"/>
          <p:cNvGrpSpPr/>
          <p:nvPr/>
        </p:nvGrpSpPr>
        <p:grpSpPr>
          <a:xfrm>
            <a:off x="-20400" y="138300"/>
            <a:ext cx="9188100" cy="4866925"/>
            <a:chOff x="-20400" y="138300"/>
            <a:chExt cx="9188100" cy="4866925"/>
          </a:xfrm>
        </p:grpSpPr>
        <p:grpSp>
          <p:nvGrpSpPr>
            <p:cNvPr id="110" name="Google Shape;110;p7"/>
            <p:cNvGrpSpPr/>
            <p:nvPr/>
          </p:nvGrpSpPr>
          <p:grpSpPr>
            <a:xfrm>
              <a:off x="-11775" y="138300"/>
              <a:ext cx="9167400" cy="250500"/>
              <a:chOff x="-11775" y="246750"/>
              <a:chExt cx="9167400" cy="250500"/>
            </a:xfrm>
          </p:grpSpPr>
          <p:cxnSp>
            <p:nvCxnSpPr>
              <p:cNvPr id="111" name="Google Shape;111;p7"/>
              <p:cNvCxnSpPr>
                <a:endCxn id="112" idx="1"/>
              </p:cNvCxnSpPr>
              <p:nvPr/>
            </p:nvCxnSpPr>
            <p:spPr>
              <a:xfrm>
                <a:off x="-11775" y="372000"/>
                <a:ext cx="223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2" name="Google Shape;112;p7"/>
              <p:cNvSpPr/>
              <p:nvPr/>
            </p:nvSpPr>
            <p:spPr>
              <a:xfrm>
                <a:off x="2218425" y="246750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13" name="Google Shape;113;p7"/>
              <p:cNvCxnSpPr>
                <a:stCxn id="112" idx="3"/>
              </p:cNvCxnSpPr>
              <p:nvPr/>
            </p:nvCxnSpPr>
            <p:spPr>
              <a:xfrm>
                <a:off x="2690625" y="372000"/>
                <a:ext cx="6465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4" name="Google Shape;114;p7"/>
              <p:cNvSpPr/>
              <p:nvPr/>
            </p:nvSpPr>
            <p:spPr>
              <a:xfrm>
                <a:off x="2418675" y="336150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  <p:grpSp>
          <p:nvGrpSpPr>
            <p:cNvPr id="115" name="Google Shape;115;p7"/>
            <p:cNvGrpSpPr/>
            <p:nvPr/>
          </p:nvGrpSpPr>
          <p:grpSpPr>
            <a:xfrm>
              <a:off x="-20400" y="4754725"/>
              <a:ext cx="9188100" cy="250500"/>
              <a:chOff x="-20400" y="4634157"/>
              <a:chExt cx="9188100" cy="250500"/>
            </a:xfrm>
          </p:grpSpPr>
          <p:cxnSp>
            <p:nvCxnSpPr>
              <p:cNvPr id="116" name="Google Shape;116;p7"/>
              <p:cNvCxnSpPr>
                <a:endCxn id="117" idx="1"/>
              </p:cNvCxnSpPr>
              <p:nvPr/>
            </p:nvCxnSpPr>
            <p:spPr>
              <a:xfrm>
                <a:off x="-20400" y="4759407"/>
                <a:ext cx="552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7" name="Google Shape;117;p7"/>
              <p:cNvSpPr/>
              <p:nvPr/>
            </p:nvSpPr>
            <p:spPr>
              <a:xfrm>
                <a:off x="5509200" y="4634157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18" name="Google Shape;118;p7"/>
              <p:cNvCxnSpPr>
                <a:stCxn id="117" idx="3"/>
              </p:cNvCxnSpPr>
              <p:nvPr/>
            </p:nvCxnSpPr>
            <p:spPr>
              <a:xfrm>
                <a:off x="5981400" y="4759407"/>
                <a:ext cx="318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9" name="Google Shape;119;p7"/>
              <p:cNvSpPr/>
              <p:nvPr/>
            </p:nvSpPr>
            <p:spPr>
              <a:xfrm>
                <a:off x="5709450" y="4723557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</p:grpSp>
      <p:sp>
        <p:nvSpPr>
          <p:cNvPr id="120" name="Google Shape;120;p7"/>
          <p:cNvSpPr txBox="1">
            <a:spLocks noGrp="1"/>
          </p:cNvSpPr>
          <p:nvPr>
            <p:ph type="title"/>
          </p:nvPr>
        </p:nvSpPr>
        <p:spPr>
          <a:xfrm>
            <a:off x="685800" y="524400"/>
            <a:ext cx="5011200" cy="14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endParaRPr/>
          </a:p>
        </p:txBody>
      </p:sp>
      <p:sp>
        <p:nvSpPr>
          <p:cNvPr id="121" name="Google Shape;121;p7"/>
          <p:cNvSpPr txBox="1">
            <a:spLocks noGrp="1"/>
          </p:cNvSpPr>
          <p:nvPr>
            <p:ph type="subTitle" idx="1"/>
          </p:nvPr>
        </p:nvSpPr>
        <p:spPr>
          <a:xfrm>
            <a:off x="3446750" y="3370600"/>
            <a:ext cx="5011200" cy="10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" name="Google Shape;124;p8"/>
          <p:cNvGrpSpPr/>
          <p:nvPr/>
        </p:nvGrpSpPr>
        <p:grpSpPr>
          <a:xfrm>
            <a:off x="-20400" y="138300"/>
            <a:ext cx="9188100" cy="4866925"/>
            <a:chOff x="-20400" y="138300"/>
            <a:chExt cx="9188100" cy="4866925"/>
          </a:xfrm>
        </p:grpSpPr>
        <p:grpSp>
          <p:nvGrpSpPr>
            <p:cNvPr id="125" name="Google Shape;125;p8"/>
            <p:cNvGrpSpPr/>
            <p:nvPr/>
          </p:nvGrpSpPr>
          <p:grpSpPr>
            <a:xfrm>
              <a:off x="-11775" y="138300"/>
              <a:ext cx="9167400" cy="250500"/>
              <a:chOff x="-11775" y="246750"/>
              <a:chExt cx="9167400" cy="250500"/>
            </a:xfrm>
          </p:grpSpPr>
          <p:cxnSp>
            <p:nvCxnSpPr>
              <p:cNvPr id="126" name="Google Shape;126;p8"/>
              <p:cNvCxnSpPr>
                <a:endCxn id="127" idx="1"/>
              </p:cNvCxnSpPr>
              <p:nvPr/>
            </p:nvCxnSpPr>
            <p:spPr>
              <a:xfrm>
                <a:off x="-11775" y="372000"/>
                <a:ext cx="223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7" name="Google Shape;127;p8"/>
              <p:cNvSpPr/>
              <p:nvPr/>
            </p:nvSpPr>
            <p:spPr>
              <a:xfrm>
                <a:off x="2218425" y="246750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28" name="Google Shape;128;p8"/>
              <p:cNvCxnSpPr>
                <a:stCxn id="127" idx="3"/>
              </p:cNvCxnSpPr>
              <p:nvPr/>
            </p:nvCxnSpPr>
            <p:spPr>
              <a:xfrm>
                <a:off x="2690625" y="372000"/>
                <a:ext cx="6465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9" name="Google Shape;129;p8"/>
              <p:cNvSpPr/>
              <p:nvPr/>
            </p:nvSpPr>
            <p:spPr>
              <a:xfrm>
                <a:off x="2418675" y="336150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  <p:grpSp>
          <p:nvGrpSpPr>
            <p:cNvPr id="130" name="Google Shape;130;p8"/>
            <p:cNvGrpSpPr/>
            <p:nvPr/>
          </p:nvGrpSpPr>
          <p:grpSpPr>
            <a:xfrm>
              <a:off x="-20400" y="4754725"/>
              <a:ext cx="9188100" cy="250500"/>
              <a:chOff x="-20400" y="4634157"/>
              <a:chExt cx="9188100" cy="250500"/>
            </a:xfrm>
          </p:grpSpPr>
          <p:cxnSp>
            <p:nvCxnSpPr>
              <p:cNvPr id="131" name="Google Shape;131;p8"/>
              <p:cNvCxnSpPr>
                <a:endCxn id="132" idx="1"/>
              </p:cNvCxnSpPr>
              <p:nvPr/>
            </p:nvCxnSpPr>
            <p:spPr>
              <a:xfrm>
                <a:off x="-20400" y="4759407"/>
                <a:ext cx="552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2" name="Google Shape;132;p8"/>
              <p:cNvSpPr/>
              <p:nvPr/>
            </p:nvSpPr>
            <p:spPr>
              <a:xfrm>
                <a:off x="5509200" y="4634157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33" name="Google Shape;133;p8"/>
              <p:cNvCxnSpPr>
                <a:stCxn id="132" idx="3"/>
              </p:cNvCxnSpPr>
              <p:nvPr/>
            </p:nvCxnSpPr>
            <p:spPr>
              <a:xfrm>
                <a:off x="5981400" y="4759407"/>
                <a:ext cx="318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4" name="Google Shape;134;p8"/>
              <p:cNvSpPr/>
              <p:nvPr/>
            </p:nvSpPr>
            <p:spPr>
              <a:xfrm>
                <a:off x="5709450" y="4723557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</p:grpSp>
      <p:sp>
        <p:nvSpPr>
          <p:cNvPr id="135" name="Google Shape;135;p8"/>
          <p:cNvSpPr txBox="1">
            <a:spLocks noGrp="1"/>
          </p:cNvSpPr>
          <p:nvPr>
            <p:ph type="title"/>
          </p:nvPr>
        </p:nvSpPr>
        <p:spPr>
          <a:xfrm>
            <a:off x="1319500" y="1217225"/>
            <a:ext cx="4313700" cy="18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" name="Google Shape;138;p9"/>
          <p:cNvGrpSpPr/>
          <p:nvPr/>
        </p:nvGrpSpPr>
        <p:grpSpPr>
          <a:xfrm>
            <a:off x="-20400" y="138300"/>
            <a:ext cx="9188100" cy="4866925"/>
            <a:chOff x="-20400" y="138300"/>
            <a:chExt cx="9188100" cy="4866925"/>
          </a:xfrm>
        </p:grpSpPr>
        <p:grpSp>
          <p:nvGrpSpPr>
            <p:cNvPr id="139" name="Google Shape;139;p9"/>
            <p:cNvGrpSpPr/>
            <p:nvPr/>
          </p:nvGrpSpPr>
          <p:grpSpPr>
            <a:xfrm>
              <a:off x="-11775" y="138300"/>
              <a:ext cx="9167400" cy="250500"/>
              <a:chOff x="-11775" y="246750"/>
              <a:chExt cx="9167400" cy="250500"/>
            </a:xfrm>
          </p:grpSpPr>
          <p:cxnSp>
            <p:nvCxnSpPr>
              <p:cNvPr id="140" name="Google Shape;140;p9"/>
              <p:cNvCxnSpPr>
                <a:endCxn id="141" idx="1"/>
              </p:cNvCxnSpPr>
              <p:nvPr/>
            </p:nvCxnSpPr>
            <p:spPr>
              <a:xfrm>
                <a:off x="-11775" y="372000"/>
                <a:ext cx="223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41" name="Google Shape;141;p9"/>
              <p:cNvSpPr/>
              <p:nvPr/>
            </p:nvSpPr>
            <p:spPr>
              <a:xfrm>
                <a:off x="2218425" y="246750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42" name="Google Shape;142;p9"/>
              <p:cNvCxnSpPr>
                <a:stCxn id="141" idx="3"/>
              </p:cNvCxnSpPr>
              <p:nvPr/>
            </p:nvCxnSpPr>
            <p:spPr>
              <a:xfrm>
                <a:off x="2690625" y="372000"/>
                <a:ext cx="6465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43" name="Google Shape;143;p9"/>
              <p:cNvSpPr/>
              <p:nvPr/>
            </p:nvSpPr>
            <p:spPr>
              <a:xfrm>
                <a:off x="2418675" y="336150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  <p:grpSp>
          <p:nvGrpSpPr>
            <p:cNvPr id="144" name="Google Shape;144;p9"/>
            <p:cNvGrpSpPr/>
            <p:nvPr/>
          </p:nvGrpSpPr>
          <p:grpSpPr>
            <a:xfrm>
              <a:off x="-20400" y="4754725"/>
              <a:ext cx="9188100" cy="250500"/>
              <a:chOff x="-20400" y="4634157"/>
              <a:chExt cx="9188100" cy="250500"/>
            </a:xfrm>
          </p:grpSpPr>
          <p:cxnSp>
            <p:nvCxnSpPr>
              <p:cNvPr id="145" name="Google Shape;145;p9"/>
              <p:cNvCxnSpPr>
                <a:endCxn id="146" idx="1"/>
              </p:cNvCxnSpPr>
              <p:nvPr/>
            </p:nvCxnSpPr>
            <p:spPr>
              <a:xfrm>
                <a:off x="-20400" y="4759407"/>
                <a:ext cx="552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46" name="Google Shape;146;p9"/>
              <p:cNvSpPr/>
              <p:nvPr/>
            </p:nvSpPr>
            <p:spPr>
              <a:xfrm>
                <a:off x="5509200" y="4634157"/>
                <a:ext cx="472200" cy="2505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47" name="Google Shape;147;p9"/>
              <p:cNvCxnSpPr>
                <a:stCxn id="146" idx="3"/>
              </p:cNvCxnSpPr>
              <p:nvPr/>
            </p:nvCxnSpPr>
            <p:spPr>
              <a:xfrm>
                <a:off x="5981400" y="4759407"/>
                <a:ext cx="318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48" name="Google Shape;148;p9"/>
              <p:cNvSpPr/>
              <p:nvPr/>
            </p:nvSpPr>
            <p:spPr>
              <a:xfrm>
                <a:off x="5709450" y="4723557"/>
                <a:ext cx="71700" cy="717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</p:grpSp>
      </p:grpSp>
      <p:sp>
        <p:nvSpPr>
          <p:cNvPr id="149" name="Google Shape;149;p9"/>
          <p:cNvSpPr txBox="1">
            <a:spLocks noGrp="1"/>
          </p:cNvSpPr>
          <p:nvPr>
            <p:ph type="body" idx="1"/>
          </p:nvPr>
        </p:nvSpPr>
        <p:spPr>
          <a:xfrm>
            <a:off x="685800" y="2094000"/>
            <a:ext cx="4660200" cy="21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-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150" name="Google Shape;150;p9"/>
          <p:cNvSpPr txBox="1">
            <a:spLocks noGrp="1"/>
          </p:cNvSpPr>
          <p:nvPr>
            <p:ph type="title"/>
          </p:nvPr>
        </p:nvSpPr>
        <p:spPr>
          <a:xfrm>
            <a:off x="685800" y="1047825"/>
            <a:ext cx="4660200" cy="10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10"/>
          <p:cNvSpPr txBox="1">
            <a:spLocks noGrp="1"/>
          </p:cNvSpPr>
          <p:nvPr>
            <p:ph type="body" idx="1"/>
          </p:nvPr>
        </p:nvSpPr>
        <p:spPr>
          <a:xfrm>
            <a:off x="1439250" y="3811325"/>
            <a:ext cx="6265500" cy="6051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bhaya Libre"/>
              <a:buNone/>
              <a:defRPr sz="3000" b="1">
                <a:solidFill>
                  <a:schemeClr val="dk2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11"/>
          <p:cNvGrpSpPr/>
          <p:nvPr/>
        </p:nvGrpSpPr>
        <p:grpSpPr>
          <a:xfrm>
            <a:off x="-10600" y="57750"/>
            <a:ext cx="9196800" cy="5028025"/>
            <a:chOff x="-10600" y="57750"/>
            <a:chExt cx="9196800" cy="5028025"/>
          </a:xfrm>
        </p:grpSpPr>
        <p:grpSp>
          <p:nvGrpSpPr>
            <p:cNvPr id="157" name="Google Shape;157;p11"/>
            <p:cNvGrpSpPr/>
            <p:nvPr/>
          </p:nvGrpSpPr>
          <p:grpSpPr>
            <a:xfrm>
              <a:off x="-10600" y="57750"/>
              <a:ext cx="9196800" cy="411600"/>
              <a:chOff x="-10600" y="57750"/>
              <a:chExt cx="9196800" cy="411600"/>
            </a:xfrm>
          </p:grpSpPr>
          <p:sp>
            <p:nvSpPr>
              <p:cNvPr id="158" name="Google Shape;158;p11"/>
              <p:cNvSpPr/>
              <p:nvPr/>
            </p:nvSpPr>
            <p:spPr>
              <a:xfrm>
                <a:off x="5537900" y="57750"/>
                <a:ext cx="411600" cy="4116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sp>
            <p:nvSpPr>
              <p:cNvPr id="159" name="Google Shape;159;p11"/>
              <p:cNvSpPr/>
              <p:nvPr/>
            </p:nvSpPr>
            <p:spPr>
              <a:xfrm>
                <a:off x="5700350" y="220200"/>
                <a:ext cx="86700" cy="8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60" name="Google Shape;160;p11"/>
              <p:cNvCxnSpPr>
                <a:stCxn id="158" idx="1"/>
              </p:cNvCxnSpPr>
              <p:nvPr/>
            </p:nvCxnSpPr>
            <p:spPr>
              <a:xfrm rot="10800000">
                <a:off x="-10600" y="263550"/>
                <a:ext cx="5548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" name="Google Shape;161;p11"/>
              <p:cNvCxnSpPr>
                <a:stCxn id="158" idx="3"/>
              </p:cNvCxnSpPr>
              <p:nvPr/>
            </p:nvCxnSpPr>
            <p:spPr>
              <a:xfrm>
                <a:off x="5949500" y="263550"/>
                <a:ext cx="3236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2" name="Google Shape;162;p11"/>
            <p:cNvGrpSpPr/>
            <p:nvPr/>
          </p:nvGrpSpPr>
          <p:grpSpPr>
            <a:xfrm>
              <a:off x="-10550" y="4674175"/>
              <a:ext cx="9186300" cy="411600"/>
              <a:chOff x="-10550" y="4674175"/>
              <a:chExt cx="9186300" cy="411600"/>
            </a:xfrm>
          </p:grpSpPr>
          <p:sp>
            <p:nvSpPr>
              <p:cNvPr id="163" name="Google Shape;163;p11"/>
              <p:cNvSpPr/>
              <p:nvPr/>
            </p:nvSpPr>
            <p:spPr>
              <a:xfrm>
                <a:off x="2249650" y="4674175"/>
                <a:ext cx="411600" cy="4116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sp>
            <p:nvSpPr>
              <p:cNvPr id="164" name="Google Shape;164;p11"/>
              <p:cNvSpPr/>
              <p:nvPr/>
            </p:nvSpPr>
            <p:spPr>
              <a:xfrm>
                <a:off x="2412100" y="4836625"/>
                <a:ext cx="86700" cy="8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65" name="Google Shape;165;p11"/>
              <p:cNvCxnSpPr>
                <a:stCxn id="163" idx="1"/>
              </p:cNvCxnSpPr>
              <p:nvPr/>
            </p:nvCxnSpPr>
            <p:spPr>
              <a:xfrm rot="10800000">
                <a:off x="-10550" y="4879975"/>
                <a:ext cx="226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6" name="Google Shape;166;p11"/>
              <p:cNvCxnSpPr>
                <a:stCxn id="163" idx="3"/>
              </p:cNvCxnSpPr>
              <p:nvPr/>
            </p:nvCxnSpPr>
            <p:spPr>
              <a:xfrm>
                <a:off x="2661250" y="4879975"/>
                <a:ext cx="651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7" name="Google Shape;167;p11"/>
          <p:cNvSpPr txBox="1">
            <a:spLocks noGrp="1"/>
          </p:cNvSpPr>
          <p:nvPr>
            <p:ph type="title" hasCustomPrompt="1"/>
          </p:nvPr>
        </p:nvSpPr>
        <p:spPr>
          <a:xfrm>
            <a:off x="4711800" y="1449663"/>
            <a:ext cx="3746400" cy="1156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8" name="Google Shape;168;p11"/>
          <p:cNvSpPr txBox="1">
            <a:spLocks noGrp="1"/>
          </p:cNvSpPr>
          <p:nvPr>
            <p:ph type="subTitle" idx="1"/>
          </p:nvPr>
        </p:nvSpPr>
        <p:spPr>
          <a:xfrm>
            <a:off x="6101650" y="3145138"/>
            <a:ext cx="23565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1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" name="Google Shape;172;p13"/>
          <p:cNvGrpSpPr/>
          <p:nvPr/>
        </p:nvGrpSpPr>
        <p:grpSpPr>
          <a:xfrm flipH="1">
            <a:off x="-10600" y="57750"/>
            <a:ext cx="9196800" cy="5028025"/>
            <a:chOff x="-10600" y="57750"/>
            <a:chExt cx="9196800" cy="5028025"/>
          </a:xfrm>
        </p:grpSpPr>
        <p:grpSp>
          <p:nvGrpSpPr>
            <p:cNvPr id="173" name="Google Shape;173;p13"/>
            <p:cNvGrpSpPr/>
            <p:nvPr/>
          </p:nvGrpSpPr>
          <p:grpSpPr>
            <a:xfrm>
              <a:off x="-10600" y="57750"/>
              <a:ext cx="9196800" cy="411600"/>
              <a:chOff x="-10600" y="57750"/>
              <a:chExt cx="9196800" cy="411600"/>
            </a:xfrm>
          </p:grpSpPr>
          <p:sp>
            <p:nvSpPr>
              <p:cNvPr id="174" name="Google Shape;174;p13"/>
              <p:cNvSpPr/>
              <p:nvPr/>
            </p:nvSpPr>
            <p:spPr>
              <a:xfrm>
                <a:off x="5537900" y="57750"/>
                <a:ext cx="411600" cy="4116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sp>
            <p:nvSpPr>
              <p:cNvPr id="175" name="Google Shape;175;p13"/>
              <p:cNvSpPr/>
              <p:nvPr/>
            </p:nvSpPr>
            <p:spPr>
              <a:xfrm>
                <a:off x="5700350" y="220200"/>
                <a:ext cx="86700" cy="8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76" name="Google Shape;176;p13"/>
              <p:cNvCxnSpPr>
                <a:stCxn id="174" idx="1"/>
              </p:cNvCxnSpPr>
              <p:nvPr/>
            </p:nvCxnSpPr>
            <p:spPr>
              <a:xfrm rot="10800000">
                <a:off x="-10600" y="263550"/>
                <a:ext cx="5548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" name="Google Shape;177;p13"/>
              <p:cNvCxnSpPr>
                <a:stCxn id="174" idx="3"/>
              </p:cNvCxnSpPr>
              <p:nvPr/>
            </p:nvCxnSpPr>
            <p:spPr>
              <a:xfrm>
                <a:off x="5949500" y="263550"/>
                <a:ext cx="3236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8" name="Google Shape;178;p13"/>
            <p:cNvGrpSpPr/>
            <p:nvPr/>
          </p:nvGrpSpPr>
          <p:grpSpPr>
            <a:xfrm>
              <a:off x="-10550" y="4674175"/>
              <a:ext cx="9186300" cy="411600"/>
              <a:chOff x="-10550" y="4674175"/>
              <a:chExt cx="9186300" cy="411600"/>
            </a:xfrm>
          </p:grpSpPr>
          <p:sp>
            <p:nvSpPr>
              <p:cNvPr id="179" name="Google Shape;179;p13"/>
              <p:cNvSpPr/>
              <p:nvPr/>
            </p:nvSpPr>
            <p:spPr>
              <a:xfrm>
                <a:off x="2249650" y="4674175"/>
                <a:ext cx="411600" cy="411600"/>
              </a:xfrm>
              <a:prstGeom prst="diamond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sp>
            <p:nvSpPr>
              <p:cNvPr id="180" name="Google Shape;180;p13"/>
              <p:cNvSpPr/>
              <p:nvPr/>
            </p:nvSpPr>
            <p:spPr>
              <a:xfrm>
                <a:off x="2412100" y="4836625"/>
                <a:ext cx="86700" cy="8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nest"/>
                  <a:ea typeface="Onest"/>
                  <a:cs typeface="Onest"/>
                  <a:sym typeface="Onest"/>
                </a:endParaRPr>
              </a:p>
            </p:txBody>
          </p:sp>
          <p:cxnSp>
            <p:nvCxnSpPr>
              <p:cNvPr id="181" name="Google Shape;181;p13"/>
              <p:cNvCxnSpPr>
                <a:stCxn id="179" idx="1"/>
              </p:cNvCxnSpPr>
              <p:nvPr/>
            </p:nvCxnSpPr>
            <p:spPr>
              <a:xfrm rot="10800000">
                <a:off x="-10550" y="4879975"/>
                <a:ext cx="226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2" name="Google Shape;182;p13"/>
              <p:cNvCxnSpPr>
                <a:stCxn id="179" idx="3"/>
              </p:cNvCxnSpPr>
              <p:nvPr/>
            </p:nvCxnSpPr>
            <p:spPr>
              <a:xfrm>
                <a:off x="2661250" y="4879975"/>
                <a:ext cx="651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83" name="Google Shape;183;p13"/>
          <p:cNvSpPr txBox="1">
            <a:spLocks noGrp="1"/>
          </p:cNvSpPr>
          <p:nvPr>
            <p:ph type="title"/>
          </p:nvPr>
        </p:nvSpPr>
        <p:spPr>
          <a:xfrm>
            <a:off x="685800" y="524400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2"/>
          </p:nvPr>
        </p:nvSpPr>
        <p:spPr>
          <a:xfrm>
            <a:off x="685800" y="1562420"/>
            <a:ext cx="22935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3"/>
          </p:nvPr>
        </p:nvSpPr>
        <p:spPr>
          <a:xfrm>
            <a:off x="685800" y="3064660"/>
            <a:ext cx="22935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86" name="Google Shape;186;p13"/>
          <p:cNvSpPr txBox="1">
            <a:spLocks noGrp="1"/>
          </p:cNvSpPr>
          <p:nvPr>
            <p:ph type="subTitle" idx="1"/>
          </p:nvPr>
        </p:nvSpPr>
        <p:spPr>
          <a:xfrm>
            <a:off x="685800" y="2274191"/>
            <a:ext cx="2293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4"/>
          </p:nvPr>
        </p:nvSpPr>
        <p:spPr>
          <a:xfrm>
            <a:off x="685800" y="3782163"/>
            <a:ext cx="22935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title" idx="5"/>
          </p:nvPr>
        </p:nvSpPr>
        <p:spPr>
          <a:xfrm>
            <a:off x="6164710" y="1562420"/>
            <a:ext cx="22935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title" idx="6"/>
          </p:nvPr>
        </p:nvSpPr>
        <p:spPr>
          <a:xfrm>
            <a:off x="6164699" y="3064660"/>
            <a:ext cx="22935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7"/>
          </p:nvPr>
        </p:nvSpPr>
        <p:spPr>
          <a:xfrm>
            <a:off x="6164737" y="2274191"/>
            <a:ext cx="22935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8"/>
          </p:nvPr>
        </p:nvSpPr>
        <p:spPr>
          <a:xfrm>
            <a:off x="6164705" y="3782163"/>
            <a:ext cx="22935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title" idx="9" hasCustomPrompt="1"/>
          </p:nvPr>
        </p:nvSpPr>
        <p:spPr>
          <a:xfrm>
            <a:off x="3220610" y="156242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13" hasCustomPrompt="1"/>
          </p:nvPr>
        </p:nvSpPr>
        <p:spPr>
          <a:xfrm>
            <a:off x="5145510" y="156242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title" idx="14" hasCustomPrompt="1"/>
          </p:nvPr>
        </p:nvSpPr>
        <p:spPr>
          <a:xfrm>
            <a:off x="3220600" y="306466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95" name="Google Shape;195;p13"/>
          <p:cNvSpPr txBox="1">
            <a:spLocks noGrp="1"/>
          </p:cNvSpPr>
          <p:nvPr>
            <p:ph type="title" idx="15" hasCustomPrompt="1"/>
          </p:nvPr>
        </p:nvSpPr>
        <p:spPr>
          <a:xfrm>
            <a:off x="5145510" y="306466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85800" y="524400"/>
            <a:ext cx="7772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85800" y="1152475"/>
            <a:ext cx="7772400" cy="3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♦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○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■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●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○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■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●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○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■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7" r:id="rId12"/>
    <p:sldLayoutId id="2147483668" r:id="rId13"/>
    <p:sldLayoutId id="2147483669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7"/>
          <p:cNvSpPr txBox="1">
            <a:spLocks noGrp="1"/>
          </p:cNvSpPr>
          <p:nvPr>
            <p:ph type="ctrTitle"/>
          </p:nvPr>
        </p:nvSpPr>
        <p:spPr>
          <a:xfrm>
            <a:off x="685800" y="751450"/>
            <a:ext cx="6082260" cy="1869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 b="1" dirty="0">
                <a:solidFill>
                  <a:schemeClr val="dk1"/>
                </a:solidFill>
                <a:latin typeface="Ibarra Real Nova"/>
                <a:sym typeface="Ibarra Real Nova"/>
              </a:rPr>
              <a:t>Praxisarbeit – </a:t>
            </a:r>
            <a:br>
              <a:rPr lang="en" sz="4000" b="1" dirty="0">
                <a:solidFill>
                  <a:schemeClr val="dk1"/>
                </a:solidFill>
                <a:latin typeface="Ibarra Real Nova"/>
                <a:sym typeface="Ibarra Real Nova"/>
              </a:rPr>
            </a:br>
            <a:r>
              <a:rPr lang="en" sz="4000" b="1" dirty="0">
                <a:solidFill>
                  <a:schemeClr val="dk1"/>
                </a:solidFill>
                <a:latin typeface="Ibarra Real Nova"/>
                <a:sym typeface="Ibarra Real Nova"/>
              </a:rPr>
              <a:t>Webauftritt erstellen und veröffentlichen</a:t>
            </a:r>
            <a:endParaRPr lang="de-CH" sz="4000" b="1" dirty="0">
              <a:solidFill>
                <a:schemeClr val="dk1"/>
              </a:solidFill>
              <a:latin typeface="Ibarra Real Nova"/>
              <a:sym typeface="Ibarra Real Nova"/>
            </a:endParaRPr>
          </a:p>
        </p:txBody>
      </p:sp>
      <p:sp>
        <p:nvSpPr>
          <p:cNvPr id="437" name="Google Shape;437;p27"/>
          <p:cNvSpPr txBox="1">
            <a:spLocks noGrp="1"/>
          </p:cNvSpPr>
          <p:nvPr>
            <p:ph type="subTitle" idx="1"/>
          </p:nvPr>
        </p:nvSpPr>
        <p:spPr>
          <a:xfrm>
            <a:off x="685800" y="3793925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Bobby Bilali</a:t>
            </a:r>
            <a:endParaRPr dirty="0"/>
          </a:p>
        </p:txBody>
      </p:sp>
      <p:grpSp>
        <p:nvGrpSpPr>
          <p:cNvPr id="438" name="Google Shape;438;p27"/>
          <p:cNvGrpSpPr/>
          <p:nvPr/>
        </p:nvGrpSpPr>
        <p:grpSpPr>
          <a:xfrm>
            <a:off x="4283347" y="2286105"/>
            <a:ext cx="4174865" cy="2274536"/>
            <a:chOff x="4283347" y="2438505"/>
            <a:chExt cx="4174865" cy="2274536"/>
          </a:xfrm>
        </p:grpSpPr>
        <p:sp>
          <p:nvSpPr>
            <p:cNvPr id="439" name="Google Shape;439;p27"/>
            <p:cNvSpPr/>
            <p:nvPr/>
          </p:nvSpPr>
          <p:spPr>
            <a:xfrm rot="-494888" flipH="1">
              <a:off x="4397528" y="2662495"/>
              <a:ext cx="3254367" cy="1826555"/>
            </a:xfrm>
            <a:custGeom>
              <a:avLst/>
              <a:gdLst/>
              <a:ahLst/>
              <a:cxnLst/>
              <a:rect l="l" t="t" r="r" b="b"/>
              <a:pathLst>
                <a:path w="12233" h="6866" extrusionOk="0">
                  <a:moveTo>
                    <a:pt x="2045" y="0"/>
                  </a:moveTo>
                  <a:lnTo>
                    <a:pt x="2045" y="0"/>
                  </a:lnTo>
                  <a:cubicBezTo>
                    <a:pt x="1929" y="0"/>
                    <a:pt x="1824" y="23"/>
                    <a:pt x="1734" y="61"/>
                  </a:cubicBezTo>
                  <a:cubicBezTo>
                    <a:pt x="1599" y="117"/>
                    <a:pt x="1498" y="211"/>
                    <a:pt x="1449" y="315"/>
                  </a:cubicBezTo>
                  <a:cubicBezTo>
                    <a:pt x="1431" y="357"/>
                    <a:pt x="1420" y="398"/>
                    <a:pt x="1416" y="439"/>
                  </a:cubicBezTo>
                  <a:cubicBezTo>
                    <a:pt x="1408" y="518"/>
                    <a:pt x="1431" y="593"/>
                    <a:pt x="1483" y="664"/>
                  </a:cubicBezTo>
                  <a:cubicBezTo>
                    <a:pt x="1491" y="675"/>
                    <a:pt x="1498" y="682"/>
                    <a:pt x="1506" y="694"/>
                  </a:cubicBezTo>
                  <a:cubicBezTo>
                    <a:pt x="1558" y="750"/>
                    <a:pt x="1588" y="803"/>
                    <a:pt x="1607" y="848"/>
                  </a:cubicBezTo>
                  <a:cubicBezTo>
                    <a:pt x="1641" y="930"/>
                    <a:pt x="1629" y="997"/>
                    <a:pt x="1603" y="1046"/>
                  </a:cubicBezTo>
                  <a:cubicBezTo>
                    <a:pt x="1570" y="1102"/>
                    <a:pt x="1517" y="1140"/>
                    <a:pt x="1472" y="1158"/>
                  </a:cubicBezTo>
                  <a:cubicBezTo>
                    <a:pt x="1446" y="1151"/>
                    <a:pt x="1424" y="1147"/>
                    <a:pt x="1397" y="1147"/>
                  </a:cubicBezTo>
                  <a:cubicBezTo>
                    <a:pt x="1274" y="1147"/>
                    <a:pt x="1161" y="1222"/>
                    <a:pt x="1116" y="1346"/>
                  </a:cubicBezTo>
                  <a:cubicBezTo>
                    <a:pt x="1067" y="1484"/>
                    <a:pt x="1124" y="1638"/>
                    <a:pt x="1251" y="1709"/>
                  </a:cubicBezTo>
                  <a:cubicBezTo>
                    <a:pt x="734" y="3122"/>
                    <a:pt x="734" y="3122"/>
                    <a:pt x="734" y="3122"/>
                  </a:cubicBezTo>
                  <a:cubicBezTo>
                    <a:pt x="719" y="3122"/>
                    <a:pt x="708" y="3122"/>
                    <a:pt x="693" y="3122"/>
                  </a:cubicBezTo>
                  <a:cubicBezTo>
                    <a:pt x="569" y="3122"/>
                    <a:pt x="457" y="3197"/>
                    <a:pt x="412" y="3317"/>
                  </a:cubicBezTo>
                  <a:cubicBezTo>
                    <a:pt x="355" y="3467"/>
                    <a:pt x="430" y="3636"/>
                    <a:pt x="576" y="3695"/>
                  </a:cubicBezTo>
                  <a:cubicBezTo>
                    <a:pt x="599" y="3737"/>
                    <a:pt x="614" y="3800"/>
                    <a:pt x="603" y="3864"/>
                  </a:cubicBezTo>
                  <a:cubicBezTo>
                    <a:pt x="595" y="3920"/>
                    <a:pt x="558" y="3977"/>
                    <a:pt x="483" y="4018"/>
                  </a:cubicBezTo>
                  <a:cubicBezTo>
                    <a:pt x="438" y="4040"/>
                    <a:pt x="378" y="4062"/>
                    <a:pt x="303" y="4074"/>
                  </a:cubicBezTo>
                  <a:cubicBezTo>
                    <a:pt x="292" y="4074"/>
                    <a:pt x="280" y="4078"/>
                    <a:pt x="269" y="4081"/>
                  </a:cubicBezTo>
                  <a:cubicBezTo>
                    <a:pt x="183" y="4100"/>
                    <a:pt x="116" y="4145"/>
                    <a:pt x="71" y="4205"/>
                  </a:cubicBezTo>
                  <a:cubicBezTo>
                    <a:pt x="44" y="4242"/>
                    <a:pt x="26" y="4280"/>
                    <a:pt x="14" y="4325"/>
                  </a:cubicBezTo>
                  <a:cubicBezTo>
                    <a:pt x="-15" y="4437"/>
                    <a:pt x="3" y="4572"/>
                    <a:pt x="71" y="4703"/>
                  </a:cubicBezTo>
                  <a:cubicBezTo>
                    <a:pt x="157" y="4872"/>
                    <a:pt x="329" y="5037"/>
                    <a:pt x="591" y="5131"/>
                  </a:cubicBezTo>
                  <a:cubicBezTo>
                    <a:pt x="1052" y="5299"/>
                    <a:pt x="1258" y="5374"/>
                    <a:pt x="1341" y="5404"/>
                  </a:cubicBezTo>
                  <a:cubicBezTo>
                    <a:pt x="1386" y="5423"/>
                    <a:pt x="1401" y="5427"/>
                    <a:pt x="1401" y="5427"/>
                  </a:cubicBezTo>
                  <a:lnTo>
                    <a:pt x="1412" y="5430"/>
                  </a:lnTo>
                  <a:cubicBezTo>
                    <a:pt x="1449" y="5445"/>
                    <a:pt x="1622" y="5509"/>
                    <a:pt x="2207" y="5719"/>
                  </a:cubicBezTo>
                  <a:cubicBezTo>
                    <a:pt x="2334" y="5768"/>
                    <a:pt x="2458" y="5786"/>
                    <a:pt x="2570" y="5786"/>
                  </a:cubicBezTo>
                  <a:cubicBezTo>
                    <a:pt x="2686" y="5786"/>
                    <a:pt x="2791" y="5764"/>
                    <a:pt x="2881" y="5726"/>
                  </a:cubicBezTo>
                  <a:cubicBezTo>
                    <a:pt x="3016" y="5670"/>
                    <a:pt x="3117" y="5580"/>
                    <a:pt x="3166" y="5475"/>
                  </a:cubicBezTo>
                  <a:cubicBezTo>
                    <a:pt x="3184" y="5434"/>
                    <a:pt x="3199" y="5389"/>
                    <a:pt x="3199" y="5348"/>
                  </a:cubicBezTo>
                  <a:cubicBezTo>
                    <a:pt x="3207" y="5273"/>
                    <a:pt x="3184" y="5194"/>
                    <a:pt x="3132" y="5123"/>
                  </a:cubicBezTo>
                  <a:cubicBezTo>
                    <a:pt x="3125" y="5112"/>
                    <a:pt x="3117" y="5104"/>
                    <a:pt x="3110" y="5097"/>
                  </a:cubicBezTo>
                  <a:cubicBezTo>
                    <a:pt x="3057" y="5037"/>
                    <a:pt x="3027" y="4984"/>
                    <a:pt x="3008" y="4940"/>
                  </a:cubicBezTo>
                  <a:cubicBezTo>
                    <a:pt x="2975" y="4857"/>
                    <a:pt x="2986" y="4793"/>
                    <a:pt x="3012" y="4741"/>
                  </a:cubicBezTo>
                  <a:cubicBezTo>
                    <a:pt x="3046" y="4684"/>
                    <a:pt x="3098" y="4647"/>
                    <a:pt x="3143" y="4628"/>
                  </a:cubicBezTo>
                  <a:cubicBezTo>
                    <a:pt x="3170" y="4636"/>
                    <a:pt x="3192" y="4640"/>
                    <a:pt x="3218" y="4640"/>
                  </a:cubicBezTo>
                  <a:cubicBezTo>
                    <a:pt x="3342" y="4640"/>
                    <a:pt x="3454" y="4565"/>
                    <a:pt x="3499" y="4441"/>
                  </a:cubicBezTo>
                  <a:cubicBezTo>
                    <a:pt x="3548" y="4302"/>
                    <a:pt x="3492" y="4152"/>
                    <a:pt x="3364" y="4081"/>
                  </a:cubicBezTo>
                  <a:cubicBezTo>
                    <a:pt x="3462" y="3819"/>
                    <a:pt x="3462" y="3819"/>
                    <a:pt x="3462" y="3819"/>
                  </a:cubicBezTo>
                  <a:cubicBezTo>
                    <a:pt x="3698" y="3905"/>
                    <a:pt x="3698" y="3905"/>
                    <a:pt x="3698" y="3905"/>
                  </a:cubicBezTo>
                  <a:cubicBezTo>
                    <a:pt x="3713" y="4014"/>
                    <a:pt x="3784" y="4107"/>
                    <a:pt x="3893" y="4145"/>
                  </a:cubicBezTo>
                  <a:cubicBezTo>
                    <a:pt x="3964" y="4171"/>
                    <a:pt x="3964" y="4171"/>
                    <a:pt x="3964" y="4171"/>
                  </a:cubicBezTo>
                  <a:cubicBezTo>
                    <a:pt x="3998" y="4182"/>
                    <a:pt x="4032" y="4190"/>
                    <a:pt x="4065" y="4190"/>
                  </a:cubicBezTo>
                  <a:cubicBezTo>
                    <a:pt x="4155" y="4190"/>
                    <a:pt x="4237" y="4149"/>
                    <a:pt x="4294" y="4081"/>
                  </a:cubicBezTo>
                  <a:cubicBezTo>
                    <a:pt x="4841" y="4213"/>
                    <a:pt x="5964" y="4505"/>
                    <a:pt x="7062" y="4879"/>
                  </a:cubicBezTo>
                  <a:cubicBezTo>
                    <a:pt x="7062" y="4954"/>
                    <a:pt x="7081" y="5007"/>
                    <a:pt x="7118" y="5018"/>
                  </a:cubicBezTo>
                  <a:cubicBezTo>
                    <a:pt x="7126" y="5022"/>
                    <a:pt x="7133" y="5022"/>
                    <a:pt x="7137" y="5022"/>
                  </a:cubicBezTo>
                  <a:cubicBezTo>
                    <a:pt x="7156" y="5022"/>
                    <a:pt x="7171" y="5018"/>
                    <a:pt x="7189" y="5007"/>
                  </a:cubicBezTo>
                  <a:cubicBezTo>
                    <a:pt x="7185" y="5086"/>
                    <a:pt x="7200" y="5142"/>
                    <a:pt x="7238" y="5157"/>
                  </a:cubicBezTo>
                  <a:cubicBezTo>
                    <a:pt x="7242" y="5157"/>
                    <a:pt x="7249" y="5157"/>
                    <a:pt x="7253" y="5157"/>
                  </a:cubicBezTo>
                  <a:cubicBezTo>
                    <a:pt x="7287" y="5157"/>
                    <a:pt x="7328" y="5127"/>
                    <a:pt x="7369" y="5070"/>
                  </a:cubicBezTo>
                  <a:cubicBezTo>
                    <a:pt x="7380" y="5101"/>
                    <a:pt x="7395" y="5119"/>
                    <a:pt x="7414" y="5127"/>
                  </a:cubicBezTo>
                  <a:cubicBezTo>
                    <a:pt x="7422" y="5131"/>
                    <a:pt x="7429" y="5131"/>
                    <a:pt x="7436" y="5131"/>
                  </a:cubicBezTo>
                  <a:cubicBezTo>
                    <a:pt x="7470" y="5131"/>
                    <a:pt x="7512" y="5101"/>
                    <a:pt x="7553" y="5052"/>
                  </a:cubicBezTo>
                  <a:cubicBezTo>
                    <a:pt x="7658" y="5093"/>
                    <a:pt x="7763" y="5134"/>
                    <a:pt x="7867" y="5175"/>
                  </a:cubicBezTo>
                  <a:cubicBezTo>
                    <a:pt x="9130" y="5678"/>
                    <a:pt x="10475" y="6543"/>
                    <a:pt x="11218" y="6614"/>
                  </a:cubicBezTo>
                  <a:cubicBezTo>
                    <a:pt x="11281" y="6712"/>
                    <a:pt x="11375" y="6790"/>
                    <a:pt x="11491" y="6832"/>
                  </a:cubicBezTo>
                  <a:cubicBezTo>
                    <a:pt x="11555" y="6854"/>
                    <a:pt x="11618" y="6866"/>
                    <a:pt x="11678" y="6866"/>
                  </a:cubicBezTo>
                  <a:cubicBezTo>
                    <a:pt x="11907" y="6866"/>
                    <a:pt x="12117" y="6727"/>
                    <a:pt x="12199" y="6502"/>
                  </a:cubicBezTo>
                  <a:cubicBezTo>
                    <a:pt x="12304" y="6213"/>
                    <a:pt x="12154" y="5899"/>
                    <a:pt x="11869" y="5794"/>
                  </a:cubicBezTo>
                  <a:cubicBezTo>
                    <a:pt x="11806" y="5771"/>
                    <a:pt x="11742" y="5760"/>
                    <a:pt x="11682" y="5760"/>
                  </a:cubicBezTo>
                  <a:cubicBezTo>
                    <a:pt x="11626" y="5760"/>
                    <a:pt x="11573" y="5768"/>
                    <a:pt x="11521" y="5782"/>
                  </a:cubicBezTo>
                  <a:cubicBezTo>
                    <a:pt x="10906" y="5359"/>
                    <a:pt x="9317" y="5160"/>
                    <a:pt x="8029" y="4729"/>
                  </a:cubicBezTo>
                  <a:cubicBezTo>
                    <a:pt x="7924" y="4696"/>
                    <a:pt x="7819" y="4658"/>
                    <a:pt x="7710" y="4621"/>
                  </a:cubicBezTo>
                  <a:cubicBezTo>
                    <a:pt x="7710" y="4542"/>
                    <a:pt x="7691" y="4490"/>
                    <a:pt x="7654" y="4475"/>
                  </a:cubicBezTo>
                  <a:cubicBezTo>
                    <a:pt x="7647" y="4471"/>
                    <a:pt x="7639" y="4471"/>
                    <a:pt x="7635" y="4471"/>
                  </a:cubicBezTo>
                  <a:cubicBezTo>
                    <a:pt x="7616" y="4471"/>
                    <a:pt x="7602" y="4478"/>
                    <a:pt x="7583" y="4490"/>
                  </a:cubicBezTo>
                  <a:cubicBezTo>
                    <a:pt x="7586" y="4407"/>
                    <a:pt x="7571" y="4351"/>
                    <a:pt x="7534" y="4340"/>
                  </a:cubicBezTo>
                  <a:cubicBezTo>
                    <a:pt x="7530" y="4336"/>
                    <a:pt x="7523" y="4336"/>
                    <a:pt x="7519" y="4336"/>
                  </a:cubicBezTo>
                  <a:cubicBezTo>
                    <a:pt x="7485" y="4336"/>
                    <a:pt x="7444" y="4370"/>
                    <a:pt x="7403" y="4422"/>
                  </a:cubicBezTo>
                  <a:cubicBezTo>
                    <a:pt x="7391" y="4396"/>
                    <a:pt x="7377" y="4374"/>
                    <a:pt x="7358" y="4366"/>
                  </a:cubicBezTo>
                  <a:cubicBezTo>
                    <a:pt x="7350" y="4366"/>
                    <a:pt x="7343" y="4362"/>
                    <a:pt x="7335" y="4362"/>
                  </a:cubicBezTo>
                  <a:cubicBezTo>
                    <a:pt x="7302" y="4362"/>
                    <a:pt x="7261" y="4392"/>
                    <a:pt x="7223" y="4437"/>
                  </a:cubicBezTo>
                  <a:cubicBezTo>
                    <a:pt x="6140" y="4021"/>
                    <a:pt x="5096" y="3519"/>
                    <a:pt x="4590" y="3268"/>
                  </a:cubicBezTo>
                  <a:cubicBezTo>
                    <a:pt x="4593" y="3144"/>
                    <a:pt x="4519" y="3028"/>
                    <a:pt x="4395" y="2983"/>
                  </a:cubicBezTo>
                  <a:cubicBezTo>
                    <a:pt x="4324" y="2961"/>
                    <a:pt x="4324" y="2961"/>
                    <a:pt x="4324" y="2961"/>
                  </a:cubicBezTo>
                  <a:cubicBezTo>
                    <a:pt x="4290" y="2946"/>
                    <a:pt x="4256" y="2942"/>
                    <a:pt x="4223" y="2942"/>
                  </a:cubicBezTo>
                  <a:cubicBezTo>
                    <a:pt x="4147" y="2942"/>
                    <a:pt x="4077" y="2968"/>
                    <a:pt x="4024" y="3017"/>
                  </a:cubicBezTo>
                  <a:cubicBezTo>
                    <a:pt x="3784" y="2931"/>
                    <a:pt x="3784" y="2931"/>
                    <a:pt x="3784" y="2931"/>
                  </a:cubicBezTo>
                  <a:cubicBezTo>
                    <a:pt x="3882" y="2665"/>
                    <a:pt x="3882" y="2665"/>
                    <a:pt x="3882" y="2665"/>
                  </a:cubicBezTo>
                  <a:cubicBezTo>
                    <a:pt x="3897" y="2665"/>
                    <a:pt x="3908" y="2669"/>
                    <a:pt x="3923" y="2669"/>
                  </a:cubicBezTo>
                  <a:cubicBezTo>
                    <a:pt x="4046" y="2669"/>
                    <a:pt x="4159" y="2590"/>
                    <a:pt x="4204" y="2470"/>
                  </a:cubicBezTo>
                  <a:cubicBezTo>
                    <a:pt x="4260" y="2320"/>
                    <a:pt x="4185" y="2155"/>
                    <a:pt x="4039" y="2092"/>
                  </a:cubicBezTo>
                  <a:cubicBezTo>
                    <a:pt x="4016" y="2050"/>
                    <a:pt x="4001" y="1987"/>
                    <a:pt x="4012" y="1923"/>
                  </a:cubicBezTo>
                  <a:cubicBezTo>
                    <a:pt x="4020" y="1867"/>
                    <a:pt x="4057" y="1811"/>
                    <a:pt x="4133" y="1769"/>
                  </a:cubicBezTo>
                  <a:cubicBezTo>
                    <a:pt x="4178" y="1747"/>
                    <a:pt x="4237" y="1728"/>
                    <a:pt x="4312" y="1717"/>
                  </a:cubicBezTo>
                  <a:cubicBezTo>
                    <a:pt x="4324" y="1713"/>
                    <a:pt x="4335" y="1713"/>
                    <a:pt x="4346" y="1709"/>
                  </a:cubicBezTo>
                  <a:cubicBezTo>
                    <a:pt x="4432" y="1687"/>
                    <a:pt x="4500" y="1642"/>
                    <a:pt x="4545" y="1582"/>
                  </a:cubicBezTo>
                  <a:cubicBezTo>
                    <a:pt x="4571" y="1548"/>
                    <a:pt x="4590" y="1507"/>
                    <a:pt x="4601" y="1462"/>
                  </a:cubicBezTo>
                  <a:cubicBezTo>
                    <a:pt x="4631" y="1349"/>
                    <a:pt x="4612" y="1215"/>
                    <a:pt x="4545" y="1084"/>
                  </a:cubicBezTo>
                  <a:cubicBezTo>
                    <a:pt x="4459" y="915"/>
                    <a:pt x="4286" y="754"/>
                    <a:pt x="4024" y="656"/>
                  </a:cubicBezTo>
                  <a:cubicBezTo>
                    <a:pt x="3323" y="402"/>
                    <a:pt x="3215" y="360"/>
                    <a:pt x="3215" y="360"/>
                  </a:cubicBezTo>
                  <a:cubicBezTo>
                    <a:pt x="3215" y="360"/>
                    <a:pt x="3211" y="360"/>
                    <a:pt x="3196" y="353"/>
                  </a:cubicBezTo>
                  <a:cubicBezTo>
                    <a:pt x="3181" y="349"/>
                    <a:pt x="3158" y="341"/>
                    <a:pt x="3128" y="330"/>
                  </a:cubicBezTo>
                  <a:cubicBezTo>
                    <a:pt x="3027" y="293"/>
                    <a:pt x="2821" y="218"/>
                    <a:pt x="2409" y="68"/>
                  </a:cubicBezTo>
                  <a:cubicBezTo>
                    <a:pt x="2281" y="20"/>
                    <a:pt x="2158" y="0"/>
                    <a:pt x="2045" y="0"/>
                  </a:cubicBezTo>
                  <a:close/>
                </a:path>
              </a:pathLst>
            </a:custGeom>
            <a:solidFill>
              <a:srgbClr val="EEE3D4">
                <a:alpha val="1456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27"/>
            <p:cNvSpPr/>
            <p:nvPr/>
          </p:nvSpPr>
          <p:spPr>
            <a:xfrm flipH="1">
              <a:off x="6542246" y="4096625"/>
              <a:ext cx="1915966" cy="522483"/>
            </a:xfrm>
            <a:custGeom>
              <a:avLst/>
              <a:gdLst/>
              <a:ahLst/>
              <a:cxnLst/>
              <a:rect l="l" t="t" r="r" b="b"/>
              <a:pathLst>
                <a:path w="7202" h="1964" extrusionOk="0">
                  <a:moveTo>
                    <a:pt x="6520" y="0"/>
                  </a:moveTo>
                  <a:lnTo>
                    <a:pt x="6520" y="0"/>
                  </a:lnTo>
                  <a:cubicBezTo>
                    <a:pt x="3593" y="0"/>
                    <a:pt x="3593" y="0"/>
                    <a:pt x="3593" y="0"/>
                  </a:cubicBezTo>
                  <a:cubicBezTo>
                    <a:pt x="678" y="0"/>
                    <a:pt x="678" y="0"/>
                    <a:pt x="678" y="0"/>
                  </a:cubicBezTo>
                  <a:cubicBezTo>
                    <a:pt x="554" y="0"/>
                    <a:pt x="453" y="97"/>
                    <a:pt x="453" y="221"/>
                  </a:cubicBezTo>
                  <a:cubicBezTo>
                    <a:pt x="453" y="322"/>
                    <a:pt x="453" y="322"/>
                    <a:pt x="453" y="322"/>
                  </a:cubicBezTo>
                  <a:cubicBezTo>
                    <a:pt x="453" y="330"/>
                    <a:pt x="457" y="337"/>
                    <a:pt x="457" y="345"/>
                  </a:cubicBezTo>
                  <a:cubicBezTo>
                    <a:pt x="285" y="405"/>
                    <a:pt x="157" y="570"/>
                    <a:pt x="157" y="761"/>
                  </a:cubicBezTo>
                  <a:cubicBezTo>
                    <a:pt x="157" y="1327"/>
                    <a:pt x="157" y="1327"/>
                    <a:pt x="157" y="1327"/>
                  </a:cubicBezTo>
                  <a:cubicBezTo>
                    <a:pt x="71" y="1327"/>
                    <a:pt x="0" y="1398"/>
                    <a:pt x="0" y="1488"/>
                  </a:cubicBezTo>
                  <a:cubicBezTo>
                    <a:pt x="0" y="1888"/>
                    <a:pt x="0" y="1888"/>
                    <a:pt x="0" y="1888"/>
                  </a:cubicBezTo>
                  <a:cubicBezTo>
                    <a:pt x="0" y="1930"/>
                    <a:pt x="30" y="1964"/>
                    <a:pt x="71" y="1964"/>
                  </a:cubicBezTo>
                  <a:cubicBezTo>
                    <a:pt x="3567" y="1964"/>
                    <a:pt x="3567" y="1964"/>
                    <a:pt x="3567" y="1964"/>
                  </a:cubicBezTo>
                  <a:cubicBezTo>
                    <a:pt x="7127" y="1964"/>
                    <a:pt x="7127" y="1964"/>
                    <a:pt x="7127" y="1964"/>
                  </a:cubicBezTo>
                  <a:cubicBezTo>
                    <a:pt x="7168" y="1964"/>
                    <a:pt x="7202" y="1930"/>
                    <a:pt x="7202" y="1888"/>
                  </a:cubicBezTo>
                  <a:cubicBezTo>
                    <a:pt x="7202" y="1488"/>
                    <a:pt x="7202" y="1488"/>
                    <a:pt x="7202" y="1488"/>
                  </a:cubicBezTo>
                  <a:cubicBezTo>
                    <a:pt x="7202" y="1398"/>
                    <a:pt x="7131" y="1327"/>
                    <a:pt x="7041" y="1327"/>
                  </a:cubicBezTo>
                  <a:cubicBezTo>
                    <a:pt x="7041" y="761"/>
                    <a:pt x="7041" y="761"/>
                    <a:pt x="7041" y="761"/>
                  </a:cubicBezTo>
                  <a:cubicBezTo>
                    <a:pt x="7041" y="570"/>
                    <a:pt x="6917" y="405"/>
                    <a:pt x="6745" y="345"/>
                  </a:cubicBezTo>
                  <a:cubicBezTo>
                    <a:pt x="6745" y="337"/>
                    <a:pt x="6745" y="330"/>
                    <a:pt x="6745" y="322"/>
                  </a:cubicBezTo>
                  <a:cubicBezTo>
                    <a:pt x="6745" y="221"/>
                    <a:pt x="6745" y="221"/>
                    <a:pt x="6745" y="221"/>
                  </a:cubicBezTo>
                  <a:cubicBezTo>
                    <a:pt x="6745" y="97"/>
                    <a:pt x="6644" y="0"/>
                    <a:pt x="6520" y="0"/>
                  </a:cubicBezTo>
                  <a:close/>
                </a:path>
              </a:pathLst>
            </a:custGeom>
            <a:solidFill>
              <a:srgbClr val="EEE3D4">
                <a:alpha val="1456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" name="Textfeld 4">
            <a:extLst>
              <a:ext uri="{FF2B5EF4-FFF2-40B4-BE49-F238E27FC236}">
                <a16:creationId xmlns:a16="http://schemas.microsoft.com/office/drawing/2014/main" id="{5161C94C-9363-368C-3365-34DF6B32C2F6}"/>
              </a:ext>
            </a:extLst>
          </p:cNvPr>
          <p:cNvSpPr txBox="1"/>
          <p:nvPr/>
        </p:nvSpPr>
        <p:spPr>
          <a:xfrm>
            <a:off x="685799" y="2715055"/>
            <a:ext cx="68740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chemeClr val="dk1"/>
                </a:solidFill>
                <a:latin typeface="Ibarra Real Nova"/>
                <a:sym typeface="Ibarra Real Nova"/>
              </a:rPr>
              <a:t>Advokatur</a:t>
            </a:r>
            <a:r>
              <a:rPr lang="en-US" sz="2000" dirty="0">
                <a:solidFill>
                  <a:schemeClr val="dk1"/>
                </a:solidFill>
                <a:latin typeface="Ibarra Real Nova"/>
                <a:sym typeface="Ibarra Real Nova"/>
              </a:rPr>
              <a:t> Muster</a:t>
            </a:r>
            <a:endParaRPr lang="de-CH" sz="2000" dirty="0">
              <a:solidFill>
                <a:schemeClr val="dk1"/>
              </a:solidFill>
              <a:latin typeface="Ibarra Real Nova"/>
              <a:sym typeface="Ibarra Real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46"/>
          <p:cNvSpPr txBox="1">
            <a:spLocks noGrp="1"/>
          </p:cNvSpPr>
          <p:nvPr>
            <p:ph type="ctrTitle"/>
          </p:nvPr>
        </p:nvSpPr>
        <p:spPr>
          <a:xfrm>
            <a:off x="685800" y="616970"/>
            <a:ext cx="3779400" cy="9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Danke!</a:t>
            </a:r>
            <a:endParaRPr dirty="0"/>
          </a:p>
        </p:txBody>
      </p:sp>
      <p:sp>
        <p:nvSpPr>
          <p:cNvPr id="813" name="Google Shape;813;p46"/>
          <p:cNvSpPr txBox="1">
            <a:spLocks noGrp="1"/>
          </p:cNvSpPr>
          <p:nvPr>
            <p:ph type="subTitle" idx="1"/>
          </p:nvPr>
        </p:nvSpPr>
        <p:spPr>
          <a:xfrm>
            <a:off x="685800" y="1468445"/>
            <a:ext cx="3779400" cy="9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/>
              <a:t>Fragen?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bilaliwork@gmail.com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+41  76 123 45 67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yourwebsite.com</a:t>
            </a:r>
            <a:endParaRPr sz="14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15" name="Google Shape;815;p46"/>
          <p:cNvSpPr/>
          <p:nvPr/>
        </p:nvSpPr>
        <p:spPr>
          <a:xfrm>
            <a:off x="5353373" y="2018163"/>
            <a:ext cx="3104824" cy="2090271"/>
          </a:xfrm>
          <a:custGeom>
            <a:avLst/>
            <a:gdLst/>
            <a:ahLst/>
            <a:cxnLst/>
            <a:rect l="l" t="t" r="r" b="b"/>
            <a:pathLst>
              <a:path w="10711" h="7211" extrusionOk="0">
                <a:moveTo>
                  <a:pt x="10711" y="6963"/>
                </a:moveTo>
                <a:lnTo>
                  <a:pt x="10711" y="6963"/>
                </a:lnTo>
                <a:cubicBezTo>
                  <a:pt x="10445" y="6963"/>
                  <a:pt x="10445" y="6963"/>
                  <a:pt x="10445" y="6963"/>
                </a:cubicBezTo>
                <a:cubicBezTo>
                  <a:pt x="10445" y="6735"/>
                  <a:pt x="10445" y="6735"/>
                  <a:pt x="10445" y="6735"/>
                </a:cubicBezTo>
                <a:lnTo>
                  <a:pt x="10445" y="6735"/>
                </a:lnTo>
                <a:cubicBezTo>
                  <a:pt x="10181" y="6735"/>
                  <a:pt x="10181" y="6735"/>
                  <a:pt x="10181" y="6735"/>
                </a:cubicBezTo>
                <a:cubicBezTo>
                  <a:pt x="10181" y="6502"/>
                  <a:pt x="10181" y="6502"/>
                  <a:pt x="10181" y="6502"/>
                </a:cubicBezTo>
                <a:cubicBezTo>
                  <a:pt x="10179" y="6502"/>
                  <a:pt x="10179" y="6502"/>
                  <a:pt x="10179" y="6502"/>
                </a:cubicBezTo>
                <a:cubicBezTo>
                  <a:pt x="9894" y="6502"/>
                  <a:pt x="9894" y="6502"/>
                  <a:pt x="9894" y="6502"/>
                </a:cubicBezTo>
                <a:cubicBezTo>
                  <a:pt x="9894" y="6363"/>
                  <a:pt x="9894" y="6363"/>
                  <a:pt x="9894" y="6363"/>
                </a:cubicBezTo>
                <a:cubicBezTo>
                  <a:pt x="9894" y="6326"/>
                  <a:pt x="9894" y="6326"/>
                  <a:pt x="9894" y="6326"/>
                </a:cubicBezTo>
                <a:cubicBezTo>
                  <a:pt x="9894" y="6288"/>
                  <a:pt x="9894" y="6288"/>
                  <a:pt x="9894" y="6288"/>
                </a:cubicBezTo>
                <a:cubicBezTo>
                  <a:pt x="9821" y="6288"/>
                  <a:pt x="9821" y="6288"/>
                  <a:pt x="9821" y="6288"/>
                </a:cubicBezTo>
                <a:cubicBezTo>
                  <a:pt x="9821" y="6253"/>
                  <a:pt x="9821" y="6253"/>
                  <a:pt x="9821" y="6253"/>
                </a:cubicBezTo>
                <a:cubicBezTo>
                  <a:pt x="9821" y="6215"/>
                  <a:pt x="9821" y="6215"/>
                  <a:pt x="9821" y="6215"/>
                </a:cubicBezTo>
                <a:cubicBezTo>
                  <a:pt x="9821" y="6177"/>
                  <a:pt x="9821" y="6177"/>
                  <a:pt x="9821" y="6177"/>
                </a:cubicBezTo>
                <a:cubicBezTo>
                  <a:pt x="9711" y="6177"/>
                  <a:pt x="9711" y="6177"/>
                  <a:pt x="9711" y="6177"/>
                </a:cubicBezTo>
                <a:cubicBezTo>
                  <a:pt x="9711" y="3575"/>
                  <a:pt x="9711" y="3575"/>
                  <a:pt x="9711" y="3575"/>
                </a:cubicBezTo>
                <a:cubicBezTo>
                  <a:pt x="9753" y="3552"/>
                  <a:pt x="9784" y="3505"/>
                  <a:pt x="9784" y="3451"/>
                </a:cubicBezTo>
                <a:cubicBezTo>
                  <a:pt x="9784" y="3349"/>
                  <a:pt x="9784" y="3349"/>
                  <a:pt x="9784" y="3349"/>
                </a:cubicBezTo>
                <a:cubicBezTo>
                  <a:pt x="9784" y="3340"/>
                  <a:pt x="9784" y="3333"/>
                  <a:pt x="9781" y="3326"/>
                </a:cubicBezTo>
                <a:cubicBezTo>
                  <a:pt x="9899" y="3326"/>
                  <a:pt x="9899" y="3326"/>
                  <a:pt x="9899" y="3326"/>
                </a:cubicBezTo>
                <a:cubicBezTo>
                  <a:pt x="9899" y="2648"/>
                  <a:pt x="9899" y="2648"/>
                  <a:pt x="9899" y="2648"/>
                </a:cubicBezTo>
                <a:cubicBezTo>
                  <a:pt x="9939" y="2648"/>
                  <a:pt x="9939" y="2648"/>
                  <a:pt x="9939" y="2648"/>
                </a:cubicBezTo>
                <a:cubicBezTo>
                  <a:pt x="9981" y="2648"/>
                  <a:pt x="10017" y="2610"/>
                  <a:pt x="10017" y="2563"/>
                </a:cubicBezTo>
                <a:cubicBezTo>
                  <a:pt x="10017" y="2540"/>
                  <a:pt x="10007" y="2519"/>
                  <a:pt x="9993" y="2504"/>
                </a:cubicBezTo>
                <a:cubicBezTo>
                  <a:pt x="9979" y="2488"/>
                  <a:pt x="9960" y="2479"/>
                  <a:pt x="9939" y="2479"/>
                </a:cubicBezTo>
                <a:cubicBezTo>
                  <a:pt x="9616" y="2479"/>
                  <a:pt x="9616" y="2479"/>
                  <a:pt x="9616" y="2479"/>
                </a:cubicBezTo>
                <a:cubicBezTo>
                  <a:pt x="9616" y="2333"/>
                  <a:pt x="9616" y="2333"/>
                  <a:pt x="9616" y="2333"/>
                </a:cubicBezTo>
                <a:cubicBezTo>
                  <a:pt x="9784" y="2333"/>
                  <a:pt x="9784" y="2333"/>
                  <a:pt x="9784" y="2333"/>
                </a:cubicBezTo>
                <a:cubicBezTo>
                  <a:pt x="9798" y="2293"/>
                  <a:pt x="9798" y="2293"/>
                  <a:pt x="9798" y="2293"/>
                </a:cubicBezTo>
                <a:cubicBezTo>
                  <a:pt x="9826" y="2215"/>
                  <a:pt x="9826" y="2215"/>
                  <a:pt x="9826" y="2215"/>
                </a:cubicBezTo>
                <a:cubicBezTo>
                  <a:pt x="9857" y="2135"/>
                  <a:pt x="9857" y="2135"/>
                  <a:pt x="9857" y="2135"/>
                </a:cubicBezTo>
                <a:cubicBezTo>
                  <a:pt x="9885" y="2055"/>
                  <a:pt x="9885" y="2055"/>
                  <a:pt x="9885" y="2055"/>
                </a:cubicBezTo>
                <a:cubicBezTo>
                  <a:pt x="9901" y="2017"/>
                  <a:pt x="9901" y="2017"/>
                  <a:pt x="9901" y="2017"/>
                </a:cubicBezTo>
                <a:cubicBezTo>
                  <a:pt x="9890" y="2017"/>
                  <a:pt x="9890" y="2017"/>
                  <a:pt x="9890" y="2017"/>
                </a:cubicBezTo>
                <a:cubicBezTo>
                  <a:pt x="7626" y="1010"/>
                  <a:pt x="7626" y="1010"/>
                  <a:pt x="7626" y="1010"/>
                </a:cubicBezTo>
                <a:cubicBezTo>
                  <a:pt x="5356" y="0"/>
                  <a:pt x="5356" y="0"/>
                  <a:pt x="5356" y="0"/>
                </a:cubicBezTo>
                <a:cubicBezTo>
                  <a:pt x="5356" y="3"/>
                  <a:pt x="5356" y="3"/>
                  <a:pt x="5356" y="3"/>
                </a:cubicBezTo>
                <a:cubicBezTo>
                  <a:pt x="5356" y="0"/>
                  <a:pt x="5356" y="0"/>
                  <a:pt x="5356" y="0"/>
                </a:cubicBezTo>
                <a:cubicBezTo>
                  <a:pt x="3085" y="1010"/>
                  <a:pt x="3085" y="1010"/>
                  <a:pt x="3085" y="1010"/>
                </a:cubicBezTo>
                <a:cubicBezTo>
                  <a:pt x="821" y="2017"/>
                  <a:pt x="821" y="2017"/>
                  <a:pt x="821" y="2017"/>
                </a:cubicBezTo>
                <a:cubicBezTo>
                  <a:pt x="809" y="2017"/>
                  <a:pt x="809" y="2017"/>
                  <a:pt x="809" y="2017"/>
                </a:cubicBezTo>
                <a:cubicBezTo>
                  <a:pt x="826" y="2055"/>
                  <a:pt x="826" y="2055"/>
                  <a:pt x="826" y="2055"/>
                </a:cubicBezTo>
                <a:lnTo>
                  <a:pt x="826" y="2055"/>
                </a:lnTo>
                <a:cubicBezTo>
                  <a:pt x="854" y="2135"/>
                  <a:pt x="854" y="2135"/>
                  <a:pt x="854" y="2135"/>
                </a:cubicBezTo>
                <a:lnTo>
                  <a:pt x="854" y="2135"/>
                </a:lnTo>
                <a:lnTo>
                  <a:pt x="854" y="2135"/>
                </a:lnTo>
                <a:cubicBezTo>
                  <a:pt x="884" y="2215"/>
                  <a:pt x="884" y="2215"/>
                  <a:pt x="884" y="2215"/>
                </a:cubicBezTo>
                <a:lnTo>
                  <a:pt x="884" y="2215"/>
                </a:lnTo>
                <a:cubicBezTo>
                  <a:pt x="913" y="2293"/>
                  <a:pt x="913" y="2293"/>
                  <a:pt x="913" y="2293"/>
                </a:cubicBezTo>
                <a:lnTo>
                  <a:pt x="913" y="2293"/>
                </a:lnTo>
                <a:cubicBezTo>
                  <a:pt x="927" y="2333"/>
                  <a:pt x="927" y="2333"/>
                  <a:pt x="927" y="2333"/>
                </a:cubicBezTo>
                <a:cubicBezTo>
                  <a:pt x="1094" y="2333"/>
                  <a:pt x="1094" y="2333"/>
                  <a:pt x="1094" y="2333"/>
                </a:cubicBezTo>
                <a:cubicBezTo>
                  <a:pt x="1094" y="2479"/>
                  <a:pt x="1094" y="2479"/>
                  <a:pt x="1094" y="2479"/>
                </a:cubicBezTo>
                <a:cubicBezTo>
                  <a:pt x="771" y="2479"/>
                  <a:pt x="771" y="2479"/>
                  <a:pt x="771" y="2479"/>
                </a:cubicBezTo>
                <a:cubicBezTo>
                  <a:pt x="729" y="2479"/>
                  <a:pt x="694" y="2516"/>
                  <a:pt x="694" y="2563"/>
                </a:cubicBezTo>
                <a:cubicBezTo>
                  <a:pt x="694" y="2587"/>
                  <a:pt x="703" y="2608"/>
                  <a:pt x="717" y="2625"/>
                </a:cubicBezTo>
                <a:cubicBezTo>
                  <a:pt x="731" y="2639"/>
                  <a:pt x="750" y="2648"/>
                  <a:pt x="771" y="2648"/>
                </a:cubicBezTo>
                <a:cubicBezTo>
                  <a:pt x="811" y="2648"/>
                  <a:pt x="811" y="2648"/>
                  <a:pt x="811" y="2648"/>
                </a:cubicBezTo>
                <a:cubicBezTo>
                  <a:pt x="811" y="3326"/>
                  <a:pt x="811" y="3326"/>
                  <a:pt x="811" y="3326"/>
                </a:cubicBezTo>
                <a:cubicBezTo>
                  <a:pt x="948" y="3326"/>
                  <a:pt x="948" y="3326"/>
                  <a:pt x="948" y="3326"/>
                </a:cubicBezTo>
                <a:cubicBezTo>
                  <a:pt x="948" y="3333"/>
                  <a:pt x="946" y="3340"/>
                  <a:pt x="946" y="3349"/>
                </a:cubicBezTo>
                <a:cubicBezTo>
                  <a:pt x="946" y="3451"/>
                  <a:pt x="946" y="3451"/>
                  <a:pt x="946" y="3451"/>
                </a:cubicBezTo>
                <a:cubicBezTo>
                  <a:pt x="946" y="3519"/>
                  <a:pt x="993" y="3575"/>
                  <a:pt x="1056" y="3592"/>
                </a:cubicBezTo>
                <a:cubicBezTo>
                  <a:pt x="1056" y="6177"/>
                  <a:pt x="1056" y="6177"/>
                  <a:pt x="1056" y="6177"/>
                </a:cubicBezTo>
                <a:cubicBezTo>
                  <a:pt x="946" y="6177"/>
                  <a:pt x="946" y="6177"/>
                  <a:pt x="946" y="6177"/>
                </a:cubicBezTo>
                <a:cubicBezTo>
                  <a:pt x="946" y="6215"/>
                  <a:pt x="946" y="6215"/>
                  <a:pt x="946" y="6215"/>
                </a:cubicBezTo>
                <a:cubicBezTo>
                  <a:pt x="946" y="6253"/>
                  <a:pt x="946" y="6253"/>
                  <a:pt x="946" y="6253"/>
                </a:cubicBezTo>
                <a:cubicBezTo>
                  <a:pt x="946" y="6288"/>
                  <a:pt x="946" y="6288"/>
                  <a:pt x="946" y="6288"/>
                </a:cubicBezTo>
                <a:cubicBezTo>
                  <a:pt x="873" y="6288"/>
                  <a:pt x="873" y="6288"/>
                  <a:pt x="873" y="6288"/>
                </a:cubicBezTo>
                <a:cubicBezTo>
                  <a:pt x="873" y="6326"/>
                  <a:pt x="873" y="6326"/>
                  <a:pt x="873" y="6326"/>
                </a:cubicBezTo>
                <a:cubicBezTo>
                  <a:pt x="873" y="6363"/>
                  <a:pt x="873" y="6363"/>
                  <a:pt x="873" y="6363"/>
                </a:cubicBezTo>
                <a:cubicBezTo>
                  <a:pt x="873" y="6502"/>
                  <a:pt x="873" y="6502"/>
                  <a:pt x="873" y="6502"/>
                </a:cubicBezTo>
                <a:cubicBezTo>
                  <a:pt x="532" y="6502"/>
                  <a:pt x="532" y="6502"/>
                  <a:pt x="532" y="6502"/>
                </a:cubicBezTo>
                <a:cubicBezTo>
                  <a:pt x="532" y="6735"/>
                  <a:pt x="532" y="6735"/>
                  <a:pt x="532" y="6735"/>
                </a:cubicBezTo>
                <a:cubicBezTo>
                  <a:pt x="265" y="6735"/>
                  <a:pt x="265" y="6735"/>
                  <a:pt x="265" y="6735"/>
                </a:cubicBezTo>
                <a:cubicBezTo>
                  <a:pt x="265" y="6963"/>
                  <a:pt x="265" y="6963"/>
                  <a:pt x="265" y="6963"/>
                </a:cubicBezTo>
                <a:cubicBezTo>
                  <a:pt x="0" y="6963"/>
                  <a:pt x="0" y="6963"/>
                  <a:pt x="0" y="6963"/>
                </a:cubicBezTo>
                <a:cubicBezTo>
                  <a:pt x="0" y="7211"/>
                  <a:pt x="0" y="7211"/>
                  <a:pt x="0" y="7211"/>
                </a:cubicBezTo>
                <a:cubicBezTo>
                  <a:pt x="5357" y="7211"/>
                  <a:pt x="5357" y="7211"/>
                  <a:pt x="5357" y="7211"/>
                </a:cubicBezTo>
                <a:cubicBezTo>
                  <a:pt x="10711" y="7211"/>
                  <a:pt x="10711" y="7211"/>
                  <a:pt x="10711" y="7211"/>
                </a:cubicBezTo>
                <a:lnTo>
                  <a:pt x="10711" y="7211"/>
                </a:lnTo>
                <a:cubicBezTo>
                  <a:pt x="10711" y="6963"/>
                  <a:pt x="10711" y="6963"/>
                  <a:pt x="10711" y="6963"/>
                </a:cubicBezTo>
                <a:moveTo>
                  <a:pt x="3414" y="6363"/>
                </a:moveTo>
                <a:lnTo>
                  <a:pt x="3414" y="6363"/>
                </a:lnTo>
                <a:cubicBezTo>
                  <a:pt x="3414" y="6326"/>
                  <a:pt x="3414" y="6326"/>
                  <a:pt x="3414" y="6326"/>
                </a:cubicBezTo>
                <a:cubicBezTo>
                  <a:pt x="3414" y="6288"/>
                  <a:pt x="3414" y="6288"/>
                  <a:pt x="3414" y="6288"/>
                </a:cubicBezTo>
                <a:cubicBezTo>
                  <a:pt x="3341" y="6288"/>
                  <a:pt x="3341" y="6288"/>
                  <a:pt x="3341" y="6288"/>
                </a:cubicBezTo>
                <a:cubicBezTo>
                  <a:pt x="3341" y="6253"/>
                  <a:pt x="3341" y="6253"/>
                  <a:pt x="3341" y="6253"/>
                </a:cubicBezTo>
                <a:cubicBezTo>
                  <a:pt x="3341" y="6215"/>
                  <a:pt x="3341" y="6215"/>
                  <a:pt x="3341" y="6215"/>
                </a:cubicBezTo>
                <a:cubicBezTo>
                  <a:pt x="3341" y="6177"/>
                  <a:pt x="3341" y="6177"/>
                  <a:pt x="3341" y="6177"/>
                </a:cubicBezTo>
                <a:cubicBezTo>
                  <a:pt x="3231" y="6177"/>
                  <a:pt x="3231" y="6177"/>
                  <a:pt x="3231" y="6177"/>
                </a:cubicBezTo>
                <a:cubicBezTo>
                  <a:pt x="3231" y="3575"/>
                  <a:pt x="3231" y="3575"/>
                  <a:pt x="3231" y="3575"/>
                </a:cubicBezTo>
                <a:cubicBezTo>
                  <a:pt x="3273" y="3552"/>
                  <a:pt x="3304" y="3505"/>
                  <a:pt x="3304" y="3451"/>
                </a:cubicBezTo>
                <a:cubicBezTo>
                  <a:pt x="3304" y="3349"/>
                  <a:pt x="3304" y="3349"/>
                  <a:pt x="3304" y="3349"/>
                </a:cubicBezTo>
                <a:cubicBezTo>
                  <a:pt x="3304" y="3340"/>
                  <a:pt x="3301" y="3333"/>
                  <a:pt x="3301" y="3326"/>
                </a:cubicBezTo>
                <a:cubicBezTo>
                  <a:pt x="4188" y="3326"/>
                  <a:pt x="4188" y="3326"/>
                  <a:pt x="4188" y="3326"/>
                </a:cubicBezTo>
                <a:cubicBezTo>
                  <a:pt x="4188" y="3333"/>
                  <a:pt x="4186" y="3340"/>
                  <a:pt x="4186" y="3349"/>
                </a:cubicBezTo>
                <a:cubicBezTo>
                  <a:pt x="4186" y="3451"/>
                  <a:pt x="4186" y="3451"/>
                  <a:pt x="4186" y="3451"/>
                </a:cubicBezTo>
                <a:cubicBezTo>
                  <a:pt x="4186" y="3519"/>
                  <a:pt x="4233" y="3575"/>
                  <a:pt x="4297" y="3592"/>
                </a:cubicBezTo>
                <a:cubicBezTo>
                  <a:pt x="4297" y="6177"/>
                  <a:pt x="4297" y="6177"/>
                  <a:pt x="4297" y="6177"/>
                </a:cubicBezTo>
                <a:cubicBezTo>
                  <a:pt x="4186" y="6177"/>
                  <a:pt x="4186" y="6177"/>
                  <a:pt x="4186" y="6177"/>
                </a:cubicBezTo>
                <a:cubicBezTo>
                  <a:pt x="4186" y="6215"/>
                  <a:pt x="4186" y="6215"/>
                  <a:pt x="4186" y="6215"/>
                </a:cubicBezTo>
                <a:cubicBezTo>
                  <a:pt x="4186" y="6253"/>
                  <a:pt x="4186" y="6253"/>
                  <a:pt x="4186" y="6253"/>
                </a:cubicBezTo>
                <a:cubicBezTo>
                  <a:pt x="4186" y="6288"/>
                  <a:pt x="4186" y="6288"/>
                  <a:pt x="4186" y="6288"/>
                </a:cubicBezTo>
                <a:cubicBezTo>
                  <a:pt x="4113" y="6288"/>
                  <a:pt x="4113" y="6288"/>
                  <a:pt x="4113" y="6288"/>
                </a:cubicBezTo>
                <a:cubicBezTo>
                  <a:pt x="4113" y="6326"/>
                  <a:pt x="4113" y="6326"/>
                  <a:pt x="4113" y="6326"/>
                </a:cubicBezTo>
                <a:cubicBezTo>
                  <a:pt x="4113" y="6363"/>
                  <a:pt x="4113" y="6363"/>
                  <a:pt x="4113" y="6363"/>
                </a:cubicBezTo>
                <a:cubicBezTo>
                  <a:pt x="4113" y="6502"/>
                  <a:pt x="4113" y="6502"/>
                  <a:pt x="4113" y="6502"/>
                </a:cubicBezTo>
                <a:cubicBezTo>
                  <a:pt x="3414" y="6502"/>
                  <a:pt x="3414" y="6502"/>
                  <a:pt x="3414" y="6502"/>
                </a:cubicBezTo>
                <a:lnTo>
                  <a:pt x="3414" y="6363"/>
                </a:lnTo>
                <a:moveTo>
                  <a:pt x="7426" y="6177"/>
                </a:moveTo>
                <a:lnTo>
                  <a:pt x="7426" y="6177"/>
                </a:lnTo>
                <a:cubicBezTo>
                  <a:pt x="7426" y="6215"/>
                  <a:pt x="7426" y="6215"/>
                  <a:pt x="7426" y="6215"/>
                </a:cubicBezTo>
                <a:cubicBezTo>
                  <a:pt x="7426" y="6253"/>
                  <a:pt x="7426" y="6253"/>
                  <a:pt x="7426" y="6253"/>
                </a:cubicBezTo>
                <a:cubicBezTo>
                  <a:pt x="7426" y="6288"/>
                  <a:pt x="7426" y="6288"/>
                  <a:pt x="7426" y="6288"/>
                </a:cubicBezTo>
                <a:cubicBezTo>
                  <a:pt x="7353" y="6288"/>
                  <a:pt x="7353" y="6288"/>
                  <a:pt x="7353" y="6288"/>
                </a:cubicBezTo>
                <a:cubicBezTo>
                  <a:pt x="7353" y="6326"/>
                  <a:pt x="7353" y="6326"/>
                  <a:pt x="7353" y="6326"/>
                </a:cubicBezTo>
                <a:cubicBezTo>
                  <a:pt x="7353" y="6363"/>
                  <a:pt x="7353" y="6363"/>
                  <a:pt x="7353" y="6363"/>
                </a:cubicBezTo>
                <a:cubicBezTo>
                  <a:pt x="7353" y="6502"/>
                  <a:pt x="7353" y="6502"/>
                  <a:pt x="7353" y="6502"/>
                </a:cubicBezTo>
                <a:cubicBezTo>
                  <a:pt x="6654" y="6502"/>
                  <a:pt x="6654" y="6502"/>
                  <a:pt x="6654" y="6502"/>
                </a:cubicBezTo>
                <a:cubicBezTo>
                  <a:pt x="6654" y="6363"/>
                  <a:pt x="6654" y="6363"/>
                  <a:pt x="6654" y="6363"/>
                </a:cubicBezTo>
                <a:cubicBezTo>
                  <a:pt x="6654" y="6326"/>
                  <a:pt x="6654" y="6326"/>
                  <a:pt x="6654" y="6326"/>
                </a:cubicBezTo>
                <a:cubicBezTo>
                  <a:pt x="6654" y="6288"/>
                  <a:pt x="6654" y="6288"/>
                  <a:pt x="6654" y="6288"/>
                </a:cubicBezTo>
                <a:cubicBezTo>
                  <a:pt x="6581" y="6288"/>
                  <a:pt x="6581" y="6288"/>
                  <a:pt x="6581" y="6288"/>
                </a:cubicBezTo>
                <a:cubicBezTo>
                  <a:pt x="6581" y="6253"/>
                  <a:pt x="6581" y="6253"/>
                  <a:pt x="6581" y="6253"/>
                </a:cubicBezTo>
                <a:cubicBezTo>
                  <a:pt x="6581" y="6215"/>
                  <a:pt x="6581" y="6215"/>
                  <a:pt x="6581" y="6215"/>
                </a:cubicBezTo>
                <a:cubicBezTo>
                  <a:pt x="6581" y="6177"/>
                  <a:pt x="6581" y="6177"/>
                  <a:pt x="6581" y="6177"/>
                </a:cubicBezTo>
                <a:cubicBezTo>
                  <a:pt x="6470" y="6177"/>
                  <a:pt x="6470" y="6177"/>
                  <a:pt x="6470" y="6177"/>
                </a:cubicBezTo>
                <a:cubicBezTo>
                  <a:pt x="6470" y="3575"/>
                  <a:pt x="6470" y="3575"/>
                  <a:pt x="6470" y="3575"/>
                </a:cubicBezTo>
                <a:cubicBezTo>
                  <a:pt x="6513" y="3552"/>
                  <a:pt x="6543" y="3505"/>
                  <a:pt x="6543" y="3451"/>
                </a:cubicBezTo>
                <a:cubicBezTo>
                  <a:pt x="6543" y="3349"/>
                  <a:pt x="6543" y="3349"/>
                  <a:pt x="6543" y="3349"/>
                </a:cubicBezTo>
                <a:cubicBezTo>
                  <a:pt x="6543" y="3340"/>
                  <a:pt x="6543" y="3333"/>
                  <a:pt x="6541" y="3326"/>
                </a:cubicBezTo>
                <a:cubicBezTo>
                  <a:pt x="7428" y="3326"/>
                  <a:pt x="7428" y="3326"/>
                  <a:pt x="7428" y="3326"/>
                </a:cubicBezTo>
                <a:cubicBezTo>
                  <a:pt x="7428" y="3333"/>
                  <a:pt x="7426" y="3340"/>
                  <a:pt x="7426" y="3349"/>
                </a:cubicBezTo>
                <a:cubicBezTo>
                  <a:pt x="7426" y="3451"/>
                  <a:pt x="7426" y="3451"/>
                  <a:pt x="7426" y="3451"/>
                </a:cubicBezTo>
                <a:cubicBezTo>
                  <a:pt x="7426" y="3519"/>
                  <a:pt x="7473" y="3575"/>
                  <a:pt x="7536" y="3592"/>
                </a:cubicBezTo>
                <a:cubicBezTo>
                  <a:pt x="7536" y="6177"/>
                  <a:pt x="7536" y="6177"/>
                  <a:pt x="7536" y="6177"/>
                </a:cubicBezTo>
                <a:lnTo>
                  <a:pt x="7426" y="6177"/>
                </a:lnTo>
                <a:moveTo>
                  <a:pt x="5036" y="6363"/>
                </a:moveTo>
                <a:lnTo>
                  <a:pt x="5036" y="6363"/>
                </a:lnTo>
                <a:cubicBezTo>
                  <a:pt x="5036" y="6326"/>
                  <a:pt x="5036" y="6326"/>
                  <a:pt x="5036" y="6326"/>
                </a:cubicBezTo>
                <a:cubicBezTo>
                  <a:pt x="5036" y="6288"/>
                  <a:pt x="5036" y="6288"/>
                  <a:pt x="5036" y="6288"/>
                </a:cubicBezTo>
                <a:cubicBezTo>
                  <a:pt x="4960" y="6288"/>
                  <a:pt x="4960" y="6288"/>
                  <a:pt x="4960" y="6288"/>
                </a:cubicBezTo>
                <a:cubicBezTo>
                  <a:pt x="4960" y="6253"/>
                  <a:pt x="4960" y="6253"/>
                  <a:pt x="4960" y="6253"/>
                </a:cubicBezTo>
                <a:cubicBezTo>
                  <a:pt x="4960" y="6215"/>
                  <a:pt x="4960" y="6215"/>
                  <a:pt x="4960" y="6215"/>
                </a:cubicBezTo>
                <a:cubicBezTo>
                  <a:pt x="4960" y="6177"/>
                  <a:pt x="4960" y="6177"/>
                  <a:pt x="4960" y="6177"/>
                </a:cubicBezTo>
                <a:cubicBezTo>
                  <a:pt x="4850" y="6177"/>
                  <a:pt x="4850" y="6177"/>
                  <a:pt x="4850" y="6177"/>
                </a:cubicBezTo>
                <a:cubicBezTo>
                  <a:pt x="4850" y="3575"/>
                  <a:pt x="4850" y="3575"/>
                  <a:pt x="4850" y="3575"/>
                </a:cubicBezTo>
                <a:cubicBezTo>
                  <a:pt x="4894" y="3552"/>
                  <a:pt x="4925" y="3505"/>
                  <a:pt x="4925" y="3451"/>
                </a:cubicBezTo>
                <a:cubicBezTo>
                  <a:pt x="4925" y="3349"/>
                  <a:pt x="4925" y="3349"/>
                  <a:pt x="4925" y="3349"/>
                </a:cubicBezTo>
                <a:cubicBezTo>
                  <a:pt x="4925" y="3340"/>
                  <a:pt x="4923" y="3333"/>
                  <a:pt x="4920" y="3326"/>
                </a:cubicBezTo>
                <a:cubicBezTo>
                  <a:pt x="5356" y="3326"/>
                  <a:pt x="5356" y="3326"/>
                  <a:pt x="5356" y="3326"/>
                </a:cubicBezTo>
                <a:cubicBezTo>
                  <a:pt x="5809" y="3326"/>
                  <a:pt x="5809" y="3326"/>
                  <a:pt x="5809" y="3326"/>
                </a:cubicBezTo>
                <a:cubicBezTo>
                  <a:pt x="5807" y="3333"/>
                  <a:pt x="5807" y="3340"/>
                  <a:pt x="5807" y="3349"/>
                </a:cubicBezTo>
                <a:cubicBezTo>
                  <a:pt x="5807" y="3451"/>
                  <a:pt x="5807" y="3451"/>
                  <a:pt x="5807" y="3451"/>
                </a:cubicBezTo>
                <a:cubicBezTo>
                  <a:pt x="5807" y="3519"/>
                  <a:pt x="5854" y="3575"/>
                  <a:pt x="5917" y="3592"/>
                </a:cubicBezTo>
                <a:cubicBezTo>
                  <a:pt x="5917" y="6177"/>
                  <a:pt x="5917" y="6177"/>
                  <a:pt x="5917" y="6177"/>
                </a:cubicBezTo>
                <a:cubicBezTo>
                  <a:pt x="5807" y="6177"/>
                  <a:pt x="5807" y="6177"/>
                  <a:pt x="5807" y="6177"/>
                </a:cubicBezTo>
                <a:cubicBezTo>
                  <a:pt x="5807" y="6215"/>
                  <a:pt x="5807" y="6215"/>
                  <a:pt x="5807" y="6215"/>
                </a:cubicBezTo>
                <a:cubicBezTo>
                  <a:pt x="5807" y="6253"/>
                  <a:pt x="5807" y="6253"/>
                  <a:pt x="5807" y="6253"/>
                </a:cubicBezTo>
                <a:cubicBezTo>
                  <a:pt x="5807" y="6288"/>
                  <a:pt x="5807" y="6288"/>
                  <a:pt x="5807" y="6288"/>
                </a:cubicBezTo>
                <a:cubicBezTo>
                  <a:pt x="5731" y="6288"/>
                  <a:pt x="5731" y="6288"/>
                  <a:pt x="5731" y="6288"/>
                </a:cubicBezTo>
                <a:cubicBezTo>
                  <a:pt x="5731" y="6326"/>
                  <a:pt x="5731" y="6326"/>
                  <a:pt x="5731" y="6326"/>
                </a:cubicBezTo>
                <a:cubicBezTo>
                  <a:pt x="5731" y="6363"/>
                  <a:pt x="5731" y="6363"/>
                  <a:pt x="5731" y="6363"/>
                </a:cubicBezTo>
                <a:cubicBezTo>
                  <a:pt x="5731" y="6502"/>
                  <a:pt x="5731" y="6502"/>
                  <a:pt x="5731" y="6502"/>
                </a:cubicBezTo>
                <a:cubicBezTo>
                  <a:pt x="5357" y="6502"/>
                  <a:pt x="5357" y="6502"/>
                  <a:pt x="5357" y="6502"/>
                </a:cubicBezTo>
                <a:cubicBezTo>
                  <a:pt x="5036" y="6502"/>
                  <a:pt x="5036" y="6502"/>
                  <a:pt x="5036" y="6502"/>
                </a:cubicBezTo>
                <a:lnTo>
                  <a:pt x="5036" y="6363"/>
                </a:lnTo>
                <a:moveTo>
                  <a:pt x="9047" y="6177"/>
                </a:moveTo>
                <a:lnTo>
                  <a:pt x="9047" y="6177"/>
                </a:lnTo>
                <a:cubicBezTo>
                  <a:pt x="9047" y="6215"/>
                  <a:pt x="9047" y="6215"/>
                  <a:pt x="9047" y="6215"/>
                </a:cubicBezTo>
                <a:cubicBezTo>
                  <a:pt x="9047" y="6253"/>
                  <a:pt x="9047" y="6253"/>
                  <a:pt x="9047" y="6253"/>
                </a:cubicBezTo>
                <a:cubicBezTo>
                  <a:pt x="9047" y="6288"/>
                  <a:pt x="9047" y="6288"/>
                  <a:pt x="9047" y="6288"/>
                </a:cubicBezTo>
                <a:cubicBezTo>
                  <a:pt x="8972" y="6288"/>
                  <a:pt x="8972" y="6288"/>
                  <a:pt x="8972" y="6288"/>
                </a:cubicBezTo>
                <a:cubicBezTo>
                  <a:pt x="8972" y="6326"/>
                  <a:pt x="8972" y="6326"/>
                  <a:pt x="8972" y="6326"/>
                </a:cubicBezTo>
                <a:cubicBezTo>
                  <a:pt x="8972" y="6363"/>
                  <a:pt x="8972" y="6363"/>
                  <a:pt x="8972" y="6363"/>
                </a:cubicBezTo>
                <a:cubicBezTo>
                  <a:pt x="8972" y="6502"/>
                  <a:pt x="8972" y="6502"/>
                  <a:pt x="8972" y="6502"/>
                </a:cubicBezTo>
                <a:cubicBezTo>
                  <a:pt x="8275" y="6502"/>
                  <a:pt x="8275" y="6502"/>
                  <a:pt x="8275" y="6502"/>
                </a:cubicBezTo>
                <a:cubicBezTo>
                  <a:pt x="8275" y="6363"/>
                  <a:pt x="8275" y="6363"/>
                  <a:pt x="8275" y="6363"/>
                </a:cubicBezTo>
                <a:cubicBezTo>
                  <a:pt x="8275" y="6326"/>
                  <a:pt x="8275" y="6326"/>
                  <a:pt x="8275" y="6326"/>
                </a:cubicBezTo>
                <a:cubicBezTo>
                  <a:pt x="8275" y="6288"/>
                  <a:pt x="8275" y="6288"/>
                  <a:pt x="8275" y="6288"/>
                </a:cubicBezTo>
                <a:cubicBezTo>
                  <a:pt x="8200" y="6288"/>
                  <a:pt x="8200" y="6288"/>
                  <a:pt x="8200" y="6288"/>
                </a:cubicBezTo>
                <a:cubicBezTo>
                  <a:pt x="8200" y="6253"/>
                  <a:pt x="8200" y="6253"/>
                  <a:pt x="8200" y="6253"/>
                </a:cubicBezTo>
                <a:cubicBezTo>
                  <a:pt x="8200" y="6215"/>
                  <a:pt x="8200" y="6215"/>
                  <a:pt x="8200" y="6215"/>
                </a:cubicBezTo>
                <a:cubicBezTo>
                  <a:pt x="8200" y="6177"/>
                  <a:pt x="8200" y="6177"/>
                  <a:pt x="8200" y="6177"/>
                </a:cubicBezTo>
                <a:cubicBezTo>
                  <a:pt x="8089" y="6177"/>
                  <a:pt x="8089" y="6177"/>
                  <a:pt x="8089" y="6177"/>
                </a:cubicBezTo>
                <a:cubicBezTo>
                  <a:pt x="8089" y="3575"/>
                  <a:pt x="8089" y="3575"/>
                  <a:pt x="8089" y="3575"/>
                </a:cubicBezTo>
                <a:cubicBezTo>
                  <a:pt x="8134" y="3552"/>
                  <a:pt x="8164" y="3505"/>
                  <a:pt x="8164" y="3451"/>
                </a:cubicBezTo>
                <a:cubicBezTo>
                  <a:pt x="8164" y="3349"/>
                  <a:pt x="8164" y="3349"/>
                  <a:pt x="8164" y="3349"/>
                </a:cubicBezTo>
                <a:cubicBezTo>
                  <a:pt x="8164" y="3340"/>
                  <a:pt x="8162" y="3333"/>
                  <a:pt x="8160" y="3326"/>
                </a:cubicBezTo>
                <a:cubicBezTo>
                  <a:pt x="9049" y="3326"/>
                  <a:pt x="9049" y="3326"/>
                  <a:pt x="9049" y="3326"/>
                </a:cubicBezTo>
                <a:cubicBezTo>
                  <a:pt x="9047" y="3333"/>
                  <a:pt x="9047" y="3340"/>
                  <a:pt x="9047" y="3349"/>
                </a:cubicBezTo>
                <a:cubicBezTo>
                  <a:pt x="9047" y="3451"/>
                  <a:pt x="9047" y="3451"/>
                  <a:pt x="9047" y="3451"/>
                </a:cubicBezTo>
                <a:cubicBezTo>
                  <a:pt x="9047" y="3519"/>
                  <a:pt x="9094" y="3575"/>
                  <a:pt x="9158" y="3592"/>
                </a:cubicBezTo>
                <a:cubicBezTo>
                  <a:pt x="9158" y="6177"/>
                  <a:pt x="9158" y="6177"/>
                  <a:pt x="9158" y="6177"/>
                </a:cubicBezTo>
                <a:lnTo>
                  <a:pt x="9047" y="6177"/>
                </a:lnTo>
                <a:moveTo>
                  <a:pt x="1795" y="6363"/>
                </a:moveTo>
                <a:lnTo>
                  <a:pt x="1795" y="6363"/>
                </a:lnTo>
                <a:cubicBezTo>
                  <a:pt x="1795" y="6326"/>
                  <a:pt x="1795" y="6326"/>
                  <a:pt x="1795" y="6326"/>
                </a:cubicBezTo>
                <a:cubicBezTo>
                  <a:pt x="1795" y="6288"/>
                  <a:pt x="1795" y="6288"/>
                  <a:pt x="1795" y="6288"/>
                </a:cubicBezTo>
                <a:cubicBezTo>
                  <a:pt x="1720" y="6288"/>
                  <a:pt x="1720" y="6288"/>
                  <a:pt x="1720" y="6288"/>
                </a:cubicBezTo>
                <a:cubicBezTo>
                  <a:pt x="1720" y="6253"/>
                  <a:pt x="1720" y="6253"/>
                  <a:pt x="1720" y="6253"/>
                </a:cubicBezTo>
                <a:cubicBezTo>
                  <a:pt x="1720" y="6215"/>
                  <a:pt x="1720" y="6215"/>
                  <a:pt x="1720" y="6215"/>
                </a:cubicBezTo>
                <a:cubicBezTo>
                  <a:pt x="1720" y="6177"/>
                  <a:pt x="1720" y="6177"/>
                  <a:pt x="1720" y="6177"/>
                </a:cubicBezTo>
                <a:cubicBezTo>
                  <a:pt x="1609" y="6177"/>
                  <a:pt x="1609" y="6177"/>
                  <a:pt x="1609" y="6177"/>
                </a:cubicBezTo>
                <a:cubicBezTo>
                  <a:pt x="1609" y="3575"/>
                  <a:pt x="1609" y="3575"/>
                  <a:pt x="1609" y="3575"/>
                </a:cubicBezTo>
                <a:cubicBezTo>
                  <a:pt x="1654" y="3552"/>
                  <a:pt x="1685" y="3505"/>
                  <a:pt x="1685" y="3451"/>
                </a:cubicBezTo>
                <a:cubicBezTo>
                  <a:pt x="1685" y="3349"/>
                  <a:pt x="1685" y="3349"/>
                  <a:pt x="1685" y="3349"/>
                </a:cubicBezTo>
                <a:cubicBezTo>
                  <a:pt x="1685" y="3340"/>
                  <a:pt x="1682" y="3333"/>
                  <a:pt x="1680" y="3326"/>
                </a:cubicBezTo>
                <a:cubicBezTo>
                  <a:pt x="2569" y="3326"/>
                  <a:pt x="2569" y="3326"/>
                  <a:pt x="2569" y="3326"/>
                </a:cubicBezTo>
                <a:cubicBezTo>
                  <a:pt x="2567" y="3333"/>
                  <a:pt x="2565" y="3340"/>
                  <a:pt x="2565" y="3349"/>
                </a:cubicBezTo>
                <a:cubicBezTo>
                  <a:pt x="2565" y="3451"/>
                  <a:pt x="2565" y="3451"/>
                  <a:pt x="2565" y="3451"/>
                </a:cubicBezTo>
                <a:cubicBezTo>
                  <a:pt x="2565" y="3519"/>
                  <a:pt x="2614" y="3575"/>
                  <a:pt x="2678" y="3592"/>
                </a:cubicBezTo>
                <a:cubicBezTo>
                  <a:pt x="2678" y="6177"/>
                  <a:pt x="2678" y="6177"/>
                  <a:pt x="2678" y="6177"/>
                </a:cubicBezTo>
                <a:cubicBezTo>
                  <a:pt x="2565" y="6177"/>
                  <a:pt x="2565" y="6177"/>
                  <a:pt x="2565" y="6177"/>
                </a:cubicBezTo>
                <a:cubicBezTo>
                  <a:pt x="2565" y="6215"/>
                  <a:pt x="2565" y="6215"/>
                  <a:pt x="2565" y="6215"/>
                </a:cubicBezTo>
                <a:cubicBezTo>
                  <a:pt x="2565" y="6253"/>
                  <a:pt x="2565" y="6253"/>
                  <a:pt x="2565" y="6253"/>
                </a:cubicBezTo>
                <a:cubicBezTo>
                  <a:pt x="2565" y="6288"/>
                  <a:pt x="2565" y="6288"/>
                  <a:pt x="2565" y="6288"/>
                </a:cubicBezTo>
                <a:cubicBezTo>
                  <a:pt x="2492" y="6288"/>
                  <a:pt x="2492" y="6288"/>
                  <a:pt x="2492" y="6288"/>
                </a:cubicBezTo>
                <a:cubicBezTo>
                  <a:pt x="2492" y="6326"/>
                  <a:pt x="2492" y="6326"/>
                  <a:pt x="2492" y="6326"/>
                </a:cubicBezTo>
                <a:cubicBezTo>
                  <a:pt x="2492" y="6363"/>
                  <a:pt x="2492" y="6363"/>
                  <a:pt x="2492" y="6363"/>
                </a:cubicBezTo>
                <a:cubicBezTo>
                  <a:pt x="2492" y="6502"/>
                  <a:pt x="2492" y="6502"/>
                  <a:pt x="2492" y="6502"/>
                </a:cubicBezTo>
                <a:cubicBezTo>
                  <a:pt x="1795" y="6502"/>
                  <a:pt x="1795" y="6502"/>
                  <a:pt x="1795" y="6502"/>
                </a:cubicBezTo>
                <a:lnTo>
                  <a:pt x="1795" y="6363"/>
                </a:lnTo>
                <a:close/>
              </a:path>
            </a:pathLst>
          </a:custGeom>
          <a:solidFill>
            <a:srgbClr val="EEE3D4">
              <a:alpha val="14560"/>
            </a:srgbClr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46"/>
          <p:cNvSpPr/>
          <p:nvPr/>
        </p:nvSpPr>
        <p:spPr>
          <a:xfrm>
            <a:off x="784537" y="4316225"/>
            <a:ext cx="418843" cy="420610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7" name="Google Shape;817;p46"/>
          <p:cNvGrpSpPr/>
          <p:nvPr/>
        </p:nvGrpSpPr>
        <p:grpSpPr>
          <a:xfrm>
            <a:off x="1439269" y="4316464"/>
            <a:ext cx="419281" cy="420132"/>
            <a:chOff x="3303268" y="3817349"/>
            <a:chExt cx="346056" cy="345674"/>
          </a:xfrm>
        </p:grpSpPr>
        <p:sp>
          <p:nvSpPr>
            <p:cNvPr id="818" name="Google Shape;818;p46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6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6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6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46"/>
          <p:cNvGrpSpPr/>
          <p:nvPr/>
        </p:nvGrpSpPr>
        <p:grpSpPr>
          <a:xfrm>
            <a:off x="2094440" y="4316464"/>
            <a:ext cx="419281" cy="420132"/>
            <a:chOff x="3752358" y="3817349"/>
            <a:chExt cx="346056" cy="345674"/>
          </a:xfrm>
        </p:grpSpPr>
        <p:sp>
          <p:nvSpPr>
            <p:cNvPr id="823" name="Google Shape;823;p46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6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6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6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" name="Google Shape;827;p46"/>
          <p:cNvGrpSpPr/>
          <p:nvPr/>
        </p:nvGrpSpPr>
        <p:grpSpPr>
          <a:xfrm>
            <a:off x="2749610" y="4316464"/>
            <a:ext cx="419281" cy="420132"/>
            <a:chOff x="2238181" y="4120624"/>
            <a:chExt cx="346056" cy="345674"/>
          </a:xfrm>
        </p:grpSpPr>
        <p:grpSp>
          <p:nvGrpSpPr>
            <p:cNvPr id="828" name="Google Shape;828;p46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829" name="Google Shape;829;p46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6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1" name="Google Shape;831;p46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9"/>
          <p:cNvSpPr txBox="1">
            <a:spLocks noGrp="1"/>
          </p:cNvSpPr>
          <p:nvPr>
            <p:ph type="title" idx="14"/>
          </p:nvPr>
        </p:nvSpPr>
        <p:spPr>
          <a:xfrm>
            <a:off x="3230330" y="3637942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55" name="Google Shape;455;p29"/>
          <p:cNvSpPr txBox="1">
            <a:spLocks noGrp="1"/>
          </p:cNvSpPr>
          <p:nvPr>
            <p:ph type="title" idx="15"/>
          </p:nvPr>
        </p:nvSpPr>
        <p:spPr>
          <a:xfrm>
            <a:off x="5155240" y="3637942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456" name="Google Shape;456;p29"/>
          <p:cNvSpPr txBox="1">
            <a:spLocks noGrp="1"/>
          </p:cNvSpPr>
          <p:nvPr>
            <p:ph type="title" idx="13"/>
          </p:nvPr>
        </p:nvSpPr>
        <p:spPr>
          <a:xfrm>
            <a:off x="5145510" y="1504055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57" name="Google Shape;457;p29"/>
          <p:cNvSpPr txBox="1">
            <a:spLocks noGrp="1"/>
          </p:cNvSpPr>
          <p:nvPr>
            <p:ph type="title" idx="9"/>
          </p:nvPr>
        </p:nvSpPr>
        <p:spPr>
          <a:xfrm>
            <a:off x="3220610" y="1504055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58" name="Google Shape;458;p29"/>
          <p:cNvSpPr txBox="1">
            <a:spLocks noGrp="1"/>
          </p:cNvSpPr>
          <p:nvPr>
            <p:ph type="title"/>
          </p:nvPr>
        </p:nvSpPr>
        <p:spPr>
          <a:xfrm>
            <a:off x="685800" y="524400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Inhalt</a:t>
            </a:r>
            <a:endParaRPr sz="4000" dirty="0"/>
          </a:p>
        </p:txBody>
      </p:sp>
      <p:sp>
        <p:nvSpPr>
          <p:cNvPr id="459" name="Google Shape;459;p29"/>
          <p:cNvSpPr txBox="1">
            <a:spLocks noGrp="1"/>
          </p:cNvSpPr>
          <p:nvPr>
            <p:ph type="title" idx="2"/>
          </p:nvPr>
        </p:nvSpPr>
        <p:spPr>
          <a:xfrm>
            <a:off x="-9730" y="1504055"/>
            <a:ext cx="298903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800" dirty="0"/>
              <a:t>Domäne &amp; Fachgebiet</a:t>
            </a:r>
          </a:p>
        </p:txBody>
      </p:sp>
      <p:sp>
        <p:nvSpPr>
          <p:cNvPr id="460" name="Google Shape;460;p29"/>
          <p:cNvSpPr txBox="1">
            <a:spLocks noGrp="1"/>
          </p:cNvSpPr>
          <p:nvPr>
            <p:ph type="title" idx="3"/>
          </p:nvPr>
        </p:nvSpPr>
        <p:spPr>
          <a:xfrm>
            <a:off x="9730" y="3637942"/>
            <a:ext cx="29793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800" dirty="0"/>
              <a:t>Datenschutz &amp; </a:t>
            </a:r>
            <a:br>
              <a:rPr lang="de-CH" sz="1800" dirty="0"/>
            </a:br>
            <a:r>
              <a:rPr lang="de-CH" sz="1800" dirty="0"/>
              <a:t>rechtliche Hinweise</a:t>
            </a:r>
          </a:p>
        </p:txBody>
      </p:sp>
      <p:sp>
        <p:nvSpPr>
          <p:cNvPr id="463" name="Google Shape;463;p29"/>
          <p:cNvSpPr txBox="1">
            <a:spLocks noGrp="1"/>
          </p:cNvSpPr>
          <p:nvPr>
            <p:ph type="title" idx="5"/>
          </p:nvPr>
        </p:nvSpPr>
        <p:spPr>
          <a:xfrm>
            <a:off x="6164710" y="1504054"/>
            <a:ext cx="2979290" cy="7757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800" dirty="0"/>
              <a:t>Zielgruppe</a:t>
            </a:r>
          </a:p>
        </p:txBody>
      </p:sp>
      <p:sp>
        <p:nvSpPr>
          <p:cNvPr id="464" name="Google Shape;464;p29"/>
          <p:cNvSpPr txBox="1">
            <a:spLocks noGrp="1"/>
          </p:cNvSpPr>
          <p:nvPr>
            <p:ph type="title" idx="6"/>
          </p:nvPr>
        </p:nvSpPr>
        <p:spPr>
          <a:xfrm>
            <a:off x="6174428" y="3637942"/>
            <a:ext cx="2969571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Fazit</a:t>
            </a:r>
            <a:r>
              <a:rPr lang="en-US" sz="1800" dirty="0"/>
              <a:t> &amp; Demo</a:t>
            </a:r>
            <a:endParaRPr lang="de-CH" sz="1800" dirty="0"/>
          </a:p>
        </p:txBody>
      </p:sp>
      <p:sp>
        <p:nvSpPr>
          <p:cNvPr id="10" name="Google Shape;454;p29">
            <a:extLst>
              <a:ext uri="{FF2B5EF4-FFF2-40B4-BE49-F238E27FC236}">
                <a16:creationId xmlns:a16="http://schemas.microsoft.com/office/drawing/2014/main" id="{5D4A5A43-23B2-D8C3-C780-BA4D8358B44D}"/>
              </a:ext>
            </a:extLst>
          </p:cNvPr>
          <p:cNvSpPr txBox="1">
            <a:spLocks/>
          </p:cNvSpPr>
          <p:nvPr/>
        </p:nvSpPr>
        <p:spPr>
          <a:xfrm>
            <a:off x="3230330" y="2568913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9pPr>
          </a:lstStyle>
          <a:p>
            <a:r>
              <a:rPr lang="en"/>
              <a:t>03</a:t>
            </a:r>
          </a:p>
        </p:txBody>
      </p:sp>
      <p:sp>
        <p:nvSpPr>
          <p:cNvPr id="11" name="Google Shape;455;p29">
            <a:extLst>
              <a:ext uri="{FF2B5EF4-FFF2-40B4-BE49-F238E27FC236}">
                <a16:creationId xmlns:a16="http://schemas.microsoft.com/office/drawing/2014/main" id="{4CD4F5D6-BD0E-1AE6-6136-D50EA1FEF82B}"/>
              </a:ext>
            </a:extLst>
          </p:cNvPr>
          <p:cNvSpPr txBox="1">
            <a:spLocks/>
          </p:cNvSpPr>
          <p:nvPr/>
        </p:nvSpPr>
        <p:spPr>
          <a:xfrm>
            <a:off x="5155240" y="2568913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arra Real Nova"/>
              <a:buNone/>
              <a:defRPr sz="3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9pPr>
          </a:lstStyle>
          <a:p>
            <a:r>
              <a:rPr lang="en"/>
              <a:t>04</a:t>
            </a:r>
          </a:p>
        </p:txBody>
      </p:sp>
      <p:sp>
        <p:nvSpPr>
          <p:cNvPr id="12" name="Google Shape;460;p29">
            <a:extLst>
              <a:ext uri="{FF2B5EF4-FFF2-40B4-BE49-F238E27FC236}">
                <a16:creationId xmlns:a16="http://schemas.microsoft.com/office/drawing/2014/main" id="{7897B0F0-01BC-A121-2467-C3CDFA633F39}"/>
              </a:ext>
            </a:extLst>
          </p:cNvPr>
          <p:cNvSpPr txBox="1">
            <a:spLocks/>
          </p:cNvSpPr>
          <p:nvPr/>
        </p:nvSpPr>
        <p:spPr>
          <a:xfrm>
            <a:off x="-9730" y="2568913"/>
            <a:ext cx="299876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9pPr>
          </a:lstStyle>
          <a:p>
            <a:r>
              <a:rPr lang="de-CH" sz="1800" dirty="0"/>
              <a:t>Projektauftrag &amp; Umsetzung</a:t>
            </a:r>
          </a:p>
        </p:txBody>
      </p:sp>
      <p:sp>
        <p:nvSpPr>
          <p:cNvPr id="13" name="Google Shape;464;p29">
            <a:extLst>
              <a:ext uri="{FF2B5EF4-FFF2-40B4-BE49-F238E27FC236}">
                <a16:creationId xmlns:a16="http://schemas.microsoft.com/office/drawing/2014/main" id="{78814314-EBCF-5D8C-BD42-0374A53D3B1D}"/>
              </a:ext>
            </a:extLst>
          </p:cNvPr>
          <p:cNvSpPr txBox="1">
            <a:spLocks/>
          </p:cNvSpPr>
          <p:nvPr/>
        </p:nvSpPr>
        <p:spPr>
          <a:xfrm>
            <a:off x="6174428" y="2568913"/>
            <a:ext cx="2969571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arra Real Nova"/>
              <a:buNone/>
              <a:defRPr sz="22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9pPr>
          </a:lstStyle>
          <a:p>
            <a:r>
              <a:rPr lang="de-CH" sz="1800" dirty="0"/>
              <a:t>Menüstruktur &amp; Navigation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1"/>
          <p:cNvSpPr txBox="1">
            <a:spLocks noGrp="1"/>
          </p:cNvSpPr>
          <p:nvPr>
            <p:ph type="title"/>
          </p:nvPr>
        </p:nvSpPr>
        <p:spPr>
          <a:xfrm>
            <a:off x="685799" y="524400"/>
            <a:ext cx="7444947" cy="8183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4000" dirty="0"/>
              <a:t>Domäne und Fachgebiet</a:t>
            </a:r>
          </a:p>
        </p:txBody>
      </p:sp>
      <p:sp>
        <p:nvSpPr>
          <p:cNvPr id="480" name="Google Shape;480;p31"/>
          <p:cNvSpPr txBox="1">
            <a:spLocks noGrp="1"/>
          </p:cNvSpPr>
          <p:nvPr>
            <p:ph type="subTitle" idx="1"/>
          </p:nvPr>
        </p:nvSpPr>
        <p:spPr>
          <a:xfrm>
            <a:off x="1384290" y="2079099"/>
            <a:ext cx="4475708" cy="21305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700"/>
              </a:spcAft>
              <a:buClr>
                <a:schemeClr val="dk1"/>
              </a:buClr>
              <a:buSzPts val="1100"/>
            </a:pPr>
            <a:r>
              <a:rPr lang="en" sz="2000" b="1" dirty="0">
                <a:latin typeface="Ibarra Real Nova"/>
                <a:sym typeface="Ibarra Real Nova"/>
              </a:rPr>
              <a:t>Fachgebiete</a:t>
            </a:r>
          </a:p>
          <a:p>
            <a:pPr marL="0" lvl="0" indent="0" algn="l" rtl="0">
              <a:spcBef>
                <a:spcPts val="0"/>
              </a:spcBef>
              <a:spcAft>
                <a:spcPts val="700"/>
              </a:spcAft>
              <a:buClr>
                <a:schemeClr val="dk1"/>
              </a:buClr>
              <a:buSzPts val="1100"/>
            </a:pPr>
            <a:endParaRPr lang="en" sz="2000" b="1" dirty="0">
              <a:latin typeface="Ibarra Real Nova"/>
              <a:sym typeface="Ibarra Real Nova"/>
            </a:endParaRPr>
          </a:p>
          <a:p>
            <a:pPr marL="0" lvl="0" indent="0" algn="l" rtl="0">
              <a:spcBef>
                <a:spcPts val="0"/>
              </a:spcBef>
              <a:spcAft>
                <a:spcPts val="700"/>
              </a:spcAft>
              <a:buClr>
                <a:schemeClr val="dk1"/>
              </a:buClr>
              <a:buSzPts val="1100"/>
            </a:pPr>
            <a:r>
              <a:rPr lang="en" sz="2000" b="1" dirty="0">
                <a:latin typeface="Ibarra Real Nova"/>
                <a:sym typeface="Ibarra Real Nova"/>
              </a:rPr>
              <a:t>Engagement für die Mandantschaft</a:t>
            </a:r>
          </a:p>
          <a:p>
            <a:pPr marL="0" lvl="0" indent="0" algn="l" rtl="0">
              <a:spcBef>
                <a:spcPts val="0"/>
              </a:spcBef>
              <a:spcAft>
                <a:spcPts val="700"/>
              </a:spcAft>
              <a:buClr>
                <a:schemeClr val="dk1"/>
              </a:buClr>
              <a:buSzPts val="1100"/>
            </a:pPr>
            <a:endParaRPr lang="en" sz="2000" b="1" dirty="0">
              <a:latin typeface="Ibarra Real Nova"/>
              <a:sym typeface="Ibarra Real Nova"/>
            </a:endParaRPr>
          </a:p>
          <a:p>
            <a:pPr marL="0" lvl="0" indent="0" algn="l" rtl="0">
              <a:spcBef>
                <a:spcPts val="0"/>
              </a:spcBef>
              <a:spcAft>
                <a:spcPts val="700"/>
              </a:spcAft>
              <a:buClr>
                <a:schemeClr val="dk1"/>
              </a:buClr>
              <a:buSzPts val="1100"/>
            </a:pPr>
            <a:r>
              <a:rPr lang="en" sz="2000" b="1" dirty="0">
                <a:latin typeface="Ibarra Real Nova"/>
                <a:sym typeface="Ibarra Real Nova"/>
              </a:rPr>
              <a:t>Mehrwehrt für Mandanten</a:t>
            </a:r>
            <a:endParaRPr sz="2000" b="1" dirty="0">
              <a:latin typeface="Ibarra Real Nova"/>
              <a:sym typeface="Ibarra Real Nova"/>
            </a:endParaRPr>
          </a:p>
        </p:txBody>
      </p:sp>
      <p:grpSp>
        <p:nvGrpSpPr>
          <p:cNvPr id="20" name="Google Shape;9910;p62">
            <a:extLst>
              <a:ext uri="{FF2B5EF4-FFF2-40B4-BE49-F238E27FC236}">
                <a16:creationId xmlns:a16="http://schemas.microsoft.com/office/drawing/2014/main" id="{A50E9E48-DBA7-4205-06A2-55013656BCE0}"/>
              </a:ext>
            </a:extLst>
          </p:cNvPr>
          <p:cNvGrpSpPr/>
          <p:nvPr/>
        </p:nvGrpSpPr>
        <p:grpSpPr>
          <a:xfrm>
            <a:off x="763908" y="3009463"/>
            <a:ext cx="420624" cy="420624"/>
            <a:chOff x="2661459" y="2015001"/>
            <a:chExt cx="322508" cy="273494"/>
          </a:xfrm>
          <a:solidFill>
            <a:schemeClr val="bg1"/>
          </a:solidFill>
        </p:grpSpPr>
        <p:sp>
          <p:nvSpPr>
            <p:cNvPr id="21" name="Google Shape;9911;p62">
              <a:extLst>
                <a:ext uri="{FF2B5EF4-FFF2-40B4-BE49-F238E27FC236}">
                  <a16:creationId xmlns:a16="http://schemas.microsoft.com/office/drawing/2014/main" id="{070E5809-9910-6F48-1DB0-25571903A52A}"/>
                </a:ext>
              </a:extLst>
            </p:cNvPr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22" name="Google Shape;9912;p62">
              <a:extLst>
                <a:ext uri="{FF2B5EF4-FFF2-40B4-BE49-F238E27FC236}">
                  <a16:creationId xmlns:a16="http://schemas.microsoft.com/office/drawing/2014/main" id="{FC155214-B4AE-7894-87D8-CA7A53A17524}"/>
                </a:ext>
              </a:extLst>
            </p:cNvPr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</p:grpSp>
      <p:sp>
        <p:nvSpPr>
          <p:cNvPr id="48" name="Textfeld 47">
            <a:extLst>
              <a:ext uri="{FF2B5EF4-FFF2-40B4-BE49-F238E27FC236}">
                <a16:creationId xmlns:a16="http://schemas.microsoft.com/office/drawing/2014/main" id="{BC6C5F44-1753-2783-73BB-CC4251A41E77}"/>
              </a:ext>
            </a:extLst>
          </p:cNvPr>
          <p:cNvSpPr txBox="1"/>
          <p:nvPr/>
        </p:nvSpPr>
        <p:spPr>
          <a:xfrm>
            <a:off x="763908" y="1291849"/>
            <a:ext cx="3560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chemeClr val="dk1"/>
              </a:buClr>
              <a:buSzPts val="4600"/>
            </a:pPr>
            <a:r>
              <a:rPr lang="de-CH" sz="1800" dirty="0">
                <a:solidFill>
                  <a:schemeClr val="dk1"/>
                </a:solidFill>
                <a:latin typeface="Ibarra Real Nova"/>
                <a:sym typeface="Ibarra Real Nova"/>
              </a:rPr>
              <a:t>Vorstellung</a:t>
            </a:r>
            <a:r>
              <a:rPr lang="de-CH" sz="1800" dirty="0">
                <a:sym typeface="Ibarra Real Nova"/>
              </a:rPr>
              <a:t> </a:t>
            </a:r>
            <a:r>
              <a:rPr lang="de-CH" sz="1800" dirty="0">
                <a:solidFill>
                  <a:schemeClr val="dk1"/>
                </a:solidFill>
                <a:latin typeface="Ibarra Real Nova"/>
                <a:sym typeface="Ibarra Real Nova"/>
              </a:rPr>
              <a:t>von Advokatur Muster</a:t>
            </a:r>
          </a:p>
        </p:txBody>
      </p:sp>
      <p:grpSp>
        <p:nvGrpSpPr>
          <p:cNvPr id="61" name="Google Shape;855;p47">
            <a:extLst>
              <a:ext uri="{FF2B5EF4-FFF2-40B4-BE49-F238E27FC236}">
                <a16:creationId xmlns:a16="http://schemas.microsoft.com/office/drawing/2014/main" id="{993659A2-820C-2311-17DA-839802033BD6}"/>
              </a:ext>
            </a:extLst>
          </p:cNvPr>
          <p:cNvGrpSpPr/>
          <p:nvPr/>
        </p:nvGrpSpPr>
        <p:grpSpPr>
          <a:xfrm>
            <a:off x="817222" y="2226997"/>
            <a:ext cx="341216" cy="424670"/>
            <a:chOff x="4146870" y="1555271"/>
            <a:chExt cx="341216" cy="424670"/>
          </a:xfrm>
          <a:solidFill>
            <a:schemeClr val="bg1"/>
          </a:solidFill>
        </p:grpSpPr>
        <p:sp>
          <p:nvSpPr>
            <p:cNvPr id="62" name="Google Shape;856;p47">
              <a:extLst>
                <a:ext uri="{FF2B5EF4-FFF2-40B4-BE49-F238E27FC236}">
                  <a16:creationId xmlns:a16="http://schemas.microsoft.com/office/drawing/2014/main" id="{5E59832E-0F97-BB4E-430E-00DBBC198619}"/>
                </a:ext>
              </a:extLst>
            </p:cNvPr>
            <p:cNvSpPr/>
            <p:nvPr/>
          </p:nvSpPr>
          <p:spPr>
            <a:xfrm>
              <a:off x="4146870" y="1555271"/>
              <a:ext cx="341216" cy="424670"/>
            </a:xfrm>
            <a:custGeom>
              <a:avLst/>
              <a:gdLst/>
              <a:ahLst/>
              <a:cxnLst/>
              <a:rect l="l" t="t" r="r" b="b"/>
              <a:pathLst>
                <a:path w="1701" h="2117" extrusionOk="0">
                  <a:moveTo>
                    <a:pt x="1672" y="838"/>
                  </a:moveTo>
                  <a:lnTo>
                    <a:pt x="1672" y="838"/>
                  </a:lnTo>
                  <a:cubicBezTo>
                    <a:pt x="1689" y="838"/>
                    <a:pt x="1701" y="826"/>
                    <a:pt x="1701" y="809"/>
                  </a:cubicBezTo>
                  <a:cubicBezTo>
                    <a:pt x="1701" y="96"/>
                    <a:pt x="1701" y="96"/>
                    <a:pt x="1701" y="96"/>
                  </a:cubicBezTo>
                  <a:cubicBezTo>
                    <a:pt x="1701" y="42"/>
                    <a:pt x="1664" y="0"/>
                    <a:pt x="1618" y="0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42" y="0"/>
                    <a:pt x="88" y="33"/>
                    <a:pt x="50" y="88"/>
                  </a:cubicBezTo>
                  <a:cubicBezTo>
                    <a:pt x="17" y="138"/>
                    <a:pt x="0" y="205"/>
                    <a:pt x="0" y="281"/>
                  </a:cubicBezTo>
                  <a:cubicBezTo>
                    <a:pt x="0" y="1840"/>
                    <a:pt x="0" y="1840"/>
                    <a:pt x="0" y="1840"/>
                  </a:cubicBezTo>
                  <a:cubicBezTo>
                    <a:pt x="0" y="1916"/>
                    <a:pt x="17" y="1983"/>
                    <a:pt x="50" y="2033"/>
                  </a:cubicBezTo>
                  <a:cubicBezTo>
                    <a:pt x="88" y="2088"/>
                    <a:pt x="142" y="2117"/>
                    <a:pt x="205" y="2117"/>
                  </a:cubicBezTo>
                  <a:cubicBezTo>
                    <a:pt x="1618" y="2117"/>
                    <a:pt x="1618" y="2117"/>
                    <a:pt x="1618" y="2117"/>
                  </a:cubicBezTo>
                  <a:cubicBezTo>
                    <a:pt x="1664" y="2117"/>
                    <a:pt x="1701" y="2080"/>
                    <a:pt x="1701" y="2025"/>
                  </a:cubicBezTo>
                  <a:cubicBezTo>
                    <a:pt x="1701" y="935"/>
                    <a:pt x="1701" y="935"/>
                    <a:pt x="1701" y="935"/>
                  </a:cubicBezTo>
                  <a:cubicBezTo>
                    <a:pt x="1701" y="918"/>
                    <a:pt x="1689" y="906"/>
                    <a:pt x="1672" y="901"/>
                  </a:cubicBezTo>
                  <a:cubicBezTo>
                    <a:pt x="1656" y="901"/>
                    <a:pt x="1639" y="914"/>
                    <a:pt x="1639" y="935"/>
                  </a:cubicBezTo>
                  <a:cubicBezTo>
                    <a:pt x="1639" y="1530"/>
                    <a:pt x="1639" y="1530"/>
                    <a:pt x="1639" y="1530"/>
                  </a:cubicBezTo>
                  <a:cubicBezTo>
                    <a:pt x="1639" y="1547"/>
                    <a:pt x="1631" y="1560"/>
                    <a:pt x="1618" y="1560"/>
                  </a:cubicBezTo>
                  <a:cubicBezTo>
                    <a:pt x="297" y="1560"/>
                    <a:pt x="297" y="1560"/>
                    <a:pt x="297" y="1560"/>
                  </a:cubicBezTo>
                  <a:cubicBezTo>
                    <a:pt x="297" y="340"/>
                    <a:pt x="297" y="340"/>
                    <a:pt x="297" y="340"/>
                  </a:cubicBezTo>
                  <a:cubicBezTo>
                    <a:pt x="297" y="323"/>
                    <a:pt x="285" y="306"/>
                    <a:pt x="268" y="306"/>
                  </a:cubicBezTo>
                  <a:cubicBezTo>
                    <a:pt x="251" y="302"/>
                    <a:pt x="234" y="319"/>
                    <a:pt x="234" y="335"/>
                  </a:cubicBezTo>
                  <a:cubicBezTo>
                    <a:pt x="234" y="1560"/>
                    <a:pt x="234" y="1560"/>
                    <a:pt x="234" y="1560"/>
                  </a:cubicBezTo>
                  <a:cubicBezTo>
                    <a:pt x="205" y="1560"/>
                    <a:pt x="205" y="1560"/>
                    <a:pt x="205" y="1560"/>
                  </a:cubicBezTo>
                  <a:cubicBezTo>
                    <a:pt x="188" y="1560"/>
                    <a:pt x="176" y="1572"/>
                    <a:pt x="171" y="1589"/>
                  </a:cubicBezTo>
                  <a:cubicBezTo>
                    <a:pt x="171" y="1605"/>
                    <a:pt x="184" y="1622"/>
                    <a:pt x="201" y="1622"/>
                  </a:cubicBezTo>
                  <a:cubicBezTo>
                    <a:pt x="1614" y="1622"/>
                    <a:pt x="1614" y="1622"/>
                    <a:pt x="1614" y="1622"/>
                  </a:cubicBezTo>
                  <a:cubicBezTo>
                    <a:pt x="1622" y="1622"/>
                    <a:pt x="1631" y="1622"/>
                    <a:pt x="1635" y="1618"/>
                  </a:cubicBezTo>
                  <a:cubicBezTo>
                    <a:pt x="1635" y="1656"/>
                    <a:pt x="1635" y="1656"/>
                    <a:pt x="1635" y="1656"/>
                  </a:cubicBezTo>
                  <a:cubicBezTo>
                    <a:pt x="1635" y="1673"/>
                    <a:pt x="1627" y="1685"/>
                    <a:pt x="1614" y="1685"/>
                  </a:cubicBezTo>
                  <a:cubicBezTo>
                    <a:pt x="201" y="1685"/>
                    <a:pt x="201" y="1685"/>
                    <a:pt x="201" y="1685"/>
                  </a:cubicBezTo>
                  <a:cubicBezTo>
                    <a:pt x="142" y="1685"/>
                    <a:pt x="117" y="1765"/>
                    <a:pt x="117" y="1840"/>
                  </a:cubicBezTo>
                  <a:cubicBezTo>
                    <a:pt x="117" y="1916"/>
                    <a:pt x="142" y="1995"/>
                    <a:pt x="201" y="1995"/>
                  </a:cubicBezTo>
                  <a:cubicBezTo>
                    <a:pt x="687" y="1995"/>
                    <a:pt x="687" y="1995"/>
                    <a:pt x="687" y="1995"/>
                  </a:cubicBezTo>
                  <a:cubicBezTo>
                    <a:pt x="704" y="1995"/>
                    <a:pt x="716" y="1983"/>
                    <a:pt x="716" y="1966"/>
                  </a:cubicBezTo>
                  <a:cubicBezTo>
                    <a:pt x="721" y="1950"/>
                    <a:pt x="704" y="1933"/>
                    <a:pt x="687" y="1933"/>
                  </a:cubicBezTo>
                  <a:cubicBezTo>
                    <a:pt x="205" y="1933"/>
                    <a:pt x="205" y="1933"/>
                    <a:pt x="205" y="1933"/>
                  </a:cubicBezTo>
                  <a:cubicBezTo>
                    <a:pt x="197" y="1929"/>
                    <a:pt x="180" y="1895"/>
                    <a:pt x="180" y="1840"/>
                  </a:cubicBezTo>
                  <a:cubicBezTo>
                    <a:pt x="180" y="1786"/>
                    <a:pt x="197" y="1752"/>
                    <a:pt x="205" y="1748"/>
                  </a:cubicBezTo>
                  <a:cubicBezTo>
                    <a:pt x="1521" y="1748"/>
                    <a:pt x="1521" y="1748"/>
                    <a:pt x="1521" y="1748"/>
                  </a:cubicBezTo>
                  <a:cubicBezTo>
                    <a:pt x="1521" y="1933"/>
                    <a:pt x="1521" y="1933"/>
                    <a:pt x="1521" y="1933"/>
                  </a:cubicBezTo>
                  <a:cubicBezTo>
                    <a:pt x="817" y="1933"/>
                    <a:pt x="817" y="1933"/>
                    <a:pt x="817" y="1933"/>
                  </a:cubicBezTo>
                  <a:cubicBezTo>
                    <a:pt x="801" y="1933"/>
                    <a:pt x="788" y="1945"/>
                    <a:pt x="784" y="1962"/>
                  </a:cubicBezTo>
                  <a:cubicBezTo>
                    <a:pt x="784" y="1979"/>
                    <a:pt x="796" y="1995"/>
                    <a:pt x="817" y="1995"/>
                  </a:cubicBezTo>
                  <a:cubicBezTo>
                    <a:pt x="1614" y="1995"/>
                    <a:pt x="1614" y="1995"/>
                    <a:pt x="1614" y="1995"/>
                  </a:cubicBezTo>
                  <a:cubicBezTo>
                    <a:pt x="1622" y="1995"/>
                    <a:pt x="1631" y="1995"/>
                    <a:pt x="1635" y="1991"/>
                  </a:cubicBezTo>
                  <a:cubicBezTo>
                    <a:pt x="1635" y="2025"/>
                    <a:pt x="1635" y="2025"/>
                    <a:pt x="1635" y="2025"/>
                  </a:cubicBezTo>
                  <a:cubicBezTo>
                    <a:pt x="1635" y="2046"/>
                    <a:pt x="1627" y="2058"/>
                    <a:pt x="1614" y="2058"/>
                  </a:cubicBezTo>
                  <a:cubicBezTo>
                    <a:pt x="205" y="2058"/>
                    <a:pt x="205" y="2058"/>
                    <a:pt x="205" y="2058"/>
                  </a:cubicBezTo>
                  <a:cubicBezTo>
                    <a:pt x="105" y="2058"/>
                    <a:pt x="58" y="1950"/>
                    <a:pt x="58" y="1840"/>
                  </a:cubicBezTo>
                  <a:cubicBezTo>
                    <a:pt x="58" y="1761"/>
                    <a:pt x="83" y="1694"/>
                    <a:pt x="121" y="1656"/>
                  </a:cubicBezTo>
                  <a:cubicBezTo>
                    <a:pt x="134" y="1648"/>
                    <a:pt x="134" y="1631"/>
                    <a:pt x="130" y="1618"/>
                  </a:cubicBezTo>
                  <a:cubicBezTo>
                    <a:pt x="117" y="1601"/>
                    <a:pt x="96" y="1597"/>
                    <a:pt x="79" y="1610"/>
                  </a:cubicBezTo>
                  <a:cubicBezTo>
                    <a:pt x="75" y="1618"/>
                    <a:pt x="67" y="1622"/>
                    <a:pt x="58" y="1631"/>
                  </a:cubicBezTo>
                  <a:cubicBezTo>
                    <a:pt x="58" y="281"/>
                    <a:pt x="58" y="281"/>
                    <a:pt x="58" y="281"/>
                  </a:cubicBezTo>
                  <a:cubicBezTo>
                    <a:pt x="58" y="172"/>
                    <a:pt x="105" y="63"/>
                    <a:pt x="205" y="63"/>
                  </a:cubicBezTo>
                  <a:cubicBezTo>
                    <a:pt x="234" y="63"/>
                    <a:pt x="234" y="63"/>
                    <a:pt x="234" y="63"/>
                  </a:cubicBezTo>
                  <a:cubicBezTo>
                    <a:pt x="234" y="210"/>
                    <a:pt x="234" y="210"/>
                    <a:pt x="234" y="210"/>
                  </a:cubicBezTo>
                  <a:cubicBezTo>
                    <a:pt x="234" y="226"/>
                    <a:pt x="247" y="243"/>
                    <a:pt x="260" y="243"/>
                  </a:cubicBezTo>
                  <a:cubicBezTo>
                    <a:pt x="281" y="247"/>
                    <a:pt x="297" y="231"/>
                    <a:pt x="297" y="214"/>
                  </a:cubicBezTo>
                  <a:cubicBezTo>
                    <a:pt x="297" y="63"/>
                    <a:pt x="297" y="63"/>
                    <a:pt x="297" y="63"/>
                  </a:cubicBezTo>
                  <a:cubicBezTo>
                    <a:pt x="1618" y="63"/>
                    <a:pt x="1618" y="63"/>
                    <a:pt x="1618" y="63"/>
                  </a:cubicBezTo>
                  <a:cubicBezTo>
                    <a:pt x="1631" y="63"/>
                    <a:pt x="1639" y="75"/>
                    <a:pt x="1639" y="96"/>
                  </a:cubicBezTo>
                  <a:cubicBezTo>
                    <a:pt x="1639" y="809"/>
                    <a:pt x="1639" y="809"/>
                    <a:pt x="1639" y="809"/>
                  </a:cubicBezTo>
                  <a:cubicBezTo>
                    <a:pt x="1639" y="830"/>
                    <a:pt x="1656" y="843"/>
                    <a:pt x="1672" y="838"/>
                  </a:cubicBezTo>
                  <a:moveTo>
                    <a:pt x="1614" y="1933"/>
                  </a:moveTo>
                  <a:lnTo>
                    <a:pt x="1614" y="1933"/>
                  </a:lnTo>
                  <a:cubicBezTo>
                    <a:pt x="1580" y="1933"/>
                    <a:pt x="1580" y="1933"/>
                    <a:pt x="1580" y="1933"/>
                  </a:cubicBezTo>
                  <a:cubicBezTo>
                    <a:pt x="1580" y="1748"/>
                    <a:pt x="1580" y="1748"/>
                    <a:pt x="1580" y="1748"/>
                  </a:cubicBezTo>
                  <a:cubicBezTo>
                    <a:pt x="1614" y="1748"/>
                    <a:pt x="1614" y="1748"/>
                    <a:pt x="1614" y="1748"/>
                  </a:cubicBezTo>
                  <a:cubicBezTo>
                    <a:pt x="1622" y="1748"/>
                    <a:pt x="1631" y="1744"/>
                    <a:pt x="1635" y="1744"/>
                  </a:cubicBezTo>
                  <a:cubicBezTo>
                    <a:pt x="1635" y="1903"/>
                    <a:pt x="1635" y="1903"/>
                    <a:pt x="1635" y="1903"/>
                  </a:cubicBezTo>
                  <a:cubicBezTo>
                    <a:pt x="1635" y="1920"/>
                    <a:pt x="1627" y="1933"/>
                    <a:pt x="1614" y="19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857;p47">
              <a:extLst>
                <a:ext uri="{FF2B5EF4-FFF2-40B4-BE49-F238E27FC236}">
                  <a16:creationId xmlns:a16="http://schemas.microsoft.com/office/drawing/2014/main" id="{4DB182F1-C911-5B44-EE62-800EAE96BCF8}"/>
                </a:ext>
              </a:extLst>
            </p:cNvPr>
            <p:cNvSpPr/>
            <p:nvPr/>
          </p:nvSpPr>
          <p:spPr>
            <a:xfrm>
              <a:off x="4231322" y="1654567"/>
              <a:ext cx="219253" cy="146237"/>
            </a:xfrm>
            <a:custGeom>
              <a:avLst/>
              <a:gdLst/>
              <a:ahLst/>
              <a:cxnLst/>
              <a:rect l="l" t="t" r="r" b="b"/>
              <a:pathLst>
                <a:path w="1093" h="729" extrusionOk="0">
                  <a:moveTo>
                    <a:pt x="685" y="452"/>
                  </a:moveTo>
                  <a:lnTo>
                    <a:pt x="685" y="452"/>
                  </a:lnTo>
                  <a:cubicBezTo>
                    <a:pt x="673" y="482"/>
                    <a:pt x="681" y="511"/>
                    <a:pt x="702" y="528"/>
                  </a:cubicBezTo>
                  <a:cubicBezTo>
                    <a:pt x="757" y="574"/>
                    <a:pt x="820" y="599"/>
                    <a:pt x="887" y="599"/>
                  </a:cubicBezTo>
                  <a:cubicBezTo>
                    <a:pt x="950" y="599"/>
                    <a:pt x="1017" y="574"/>
                    <a:pt x="1071" y="528"/>
                  </a:cubicBezTo>
                  <a:lnTo>
                    <a:pt x="1071" y="528"/>
                  </a:lnTo>
                  <a:cubicBezTo>
                    <a:pt x="1092" y="511"/>
                    <a:pt x="1100" y="482"/>
                    <a:pt x="1088" y="452"/>
                  </a:cubicBezTo>
                  <a:cubicBezTo>
                    <a:pt x="1084" y="435"/>
                    <a:pt x="1067" y="423"/>
                    <a:pt x="1050" y="415"/>
                  </a:cubicBezTo>
                  <a:cubicBezTo>
                    <a:pt x="933" y="138"/>
                    <a:pt x="933" y="138"/>
                    <a:pt x="933" y="138"/>
                  </a:cubicBezTo>
                  <a:cubicBezTo>
                    <a:pt x="941" y="138"/>
                    <a:pt x="950" y="138"/>
                    <a:pt x="958" y="138"/>
                  </a:cubicBezTo>
                  <a:cubicBezTo>
                    <a:pt x="962" y="138"/>
                    <a:pt x="966" y="134"/>
                    <a:pt x="970" y="134"/>
                  </a:cubicBezTo>
                  <a:cubicBezTo>
                    <a:pt x="992" y="104"/>
                    <a:pt x="975" y="75"/>
                    <a:pt x="950" y="75"/>
                  </a:cubicBezTo>
                  <a:cubicBezTo>
                    <a:pt x="870" y="75"/>
                    <a:pt x="815" y="58"/>
                    <a:pt x="757" y="37"/>
                  </a:cubicBezTo>
                  <a:cubicBezTo>
                    <a:pt x="698" y="21"/>
                    <a:pt x="635" y="0"/>
                    <a:pt x="547" y="0"/>
                  </a:cubicBezTo>
                  <a:cubicBezTo>
                    <a:pt x="455" y="0"/>
                    <a:pt x="396" y="21"/>
                    <a:pt x="338" y="37"/>
                  </a:cubicBezTo>
                  <a:cubicBezTo>
                    <a:pt x="279" y="58"/>
                    <a:pt x="220" y="75"/>
                    <a:pt x="136" y="75"/>
                  </a:cubicBezTo>
                  <a:cubicBezTo>
                    <a:pt x="132" y="75"/>
                    <a:pt x="128" y="75"/>
                    <a:pt x="124" y="79"/>
                  </a:cubicBezTo>
                  <a:cubicBezTo>
                    <a:pt x="103" y="109"/>
                    <a:pt x="120" y="138"/>
                    <a:pt x="145" y="138"/>
                  </a:cubicBezTo>
                  <a:cubicBezTo>
                    <a:pt x="149" y="138"/>
                    <a:pt x="153" y="138"/>
                    <a:pt x="161" y="138"/>
                  </a:cubicBezTo>
                  <a:cubicBezTo>
                    <a:pt x="40" y="415"/>
                    <a:pt x="40" y="415"/>
                    <a:pt x="40" y="415"/>
                  </a:cubicBezTo>
                  <a:cubicBezTo>
                    <a:pt x="23" y="423"/>
                    <a:pt x="11" y="435"/>
                    <a:pt x="6" y="452"/>
                  </a:cubicBezTo>
                  <a:cubicBezTo>
                    <a:pt x="-6" y="482"/>
                    <a:pt x="2" y="511"/>
                    <a:pt x="23" y="528"/>
                  </a:cubicBezTo>
                  <a:cubicBezTo>
                    <a:pt x="78" y="574"/>
                    <a:pt x="141" y="599"/>
                    <a:pt x="208" y="599"/>
                  </a:cubicBezTo>
                  <a:cubicBezTo>
                    <a:pt x="271" y="599"/>
                    <a:pt x="338" y="574"/>
                    <a:pt x="392" y="528"/>
                  </a:cubicBezTo>
                  <a:cubicBezTo>
                    <a:pt x="413" y="511"/>
                    <a:pt x="421" y="482"/>
                    <a:pt x="409" y="452"/>
                  </a:cubicBezTo>
                  <a:cubicBezTo>
                    <a:pt x="405" y="435"/>
                    <a:pt x="388" y="423"/>
                    <a:pt x="371" y="415"/>
                  </a:cubicBezTo>
                  <a:cubicBezTo>
                    <a:pt x="250" y="126"/>
                    <a:pt x="250" y="126"/>
                    <a:pt x="250" y="126"/>
                  </a:cubicBezTo>
                  <a:cubicBezTo>
                    <a:pt x="287" y="121"/>
                    <a:pt x="321" y="109"/>
                    <a:pt x="354" y="96"/>
                  </a:cubicBezTo>
                  <a:cubicBezTo>
                    <a:pt x="405" y="79"/>
                    <a:pt x="451" y="67"/>
                    <a:pt x="518" y="62"/>
                  </a:cubicBezTo>
                  <a:cubicBezTo>
                    <a:pt x="518" y="671"/>
                    <a:pt x="518" y="671"/>
                    <a:pt x="518" y="671"/>
                  </a:cubicBezTo>
                  <a:cubicBezTo>
                    <a:pt x="384" y="671"/>
                    <a:pt x="384" y="671"/>
                    <a:pt x="384" y="671"/>
                  </a:cubicBezTo>
                  <a:cubicBezTo>
                    <a:pt x="367" y="671"/>
                    <a:pt x="354" y="679"/>
                    <a:pt x="350" y="695"/>
                  </a:cubicBezTo>
                  <a:cubicBezTo>
                    <a:pt x="350" y="716"/>
                    <a:pt x="363" y="729"/>
                    <a:pt x="384" y="729"/>
                  </a:cubicBezTo>
                  <a:cubicBezTo>
                    <a:pt x="711" y="729"/>
                    <a:pt x="711" y="729"/>
                    <a:pt x="711" y="729"/>
                  </a:cubicBezTo>
                  <a:cubicBezTo>
                    <a:pt x="723" y="729"/>
                    <a:pt x="740" y="721"/>
                    <a:pt x="740" y="704"/>
                  </a:cubicBezTo>
                  <a:cubicBezTo>
                    <a:pt x="744" y="683"/>
                    <a:pt x="727" y="671"/>
                    <a:pt x="711" y="671"/>
                  </a:cubicBezTo>
                  <a:cubicBezTo>
                    <a:pt x="576" y="671"/>
                    <a:pt x="576" y="671"/>
                    <a:pt x="576" y="671"/>
                  </a:cubicBezTo>
                  <a:cubicBezTo>
                    <a:pt x="576" y="62"/>
                    <a:pt x="576" y="62"/>
                    <a:pt x="576" y="62"/>
                  </a:cubicBezTo>
                  <a:cubicBezTo>
                    <a:pt x="644" y="67"/>
                    <a:pt x="690" y="79"/>
                    <a:pt x="740" y="96"/>
                  </a:cubicBezTo>
                  <a:cubicBezTo>
                    <a:pt x="769" y="109"/>
                    <a:pt x="803" y="121"/>
                    <a:pt x="845" y="126"/>
                  </a:cubicBezTo>
                  <a:cubicBezTo>
                    <a:pt x="719" y="415"/>
                    <a:pt x="719" y="415"/>
                    <a:pt x="719" y="415"/>
                  </a:cubicBezTo>
                  <a:cubicBezTo>
                    <a:pt x="702" y="423"/>
                    <a:pt x="690" y="435"/>
                    <a:pt x="685" y="452"/>
                  </a:cubicBezTo>
                  <a:moveTo>
                    <a:pt x="208" y="188"/>
                  </a:moveTo>
                  <a:lnTo>
                    <a:pt x="208" y="188"/>
                  </a:lnTo>
                  <a:cubicBezTo>
                    <a:pt x="304" y="411"/>
                    <a:pt x="304" y="411"/>
                    <a:pt x="304" y="411"/>
                  </a:cubicBezTo>
                  <a:cubicBezTo>
                    <a:pt x="111" y="411"/>
                    <a:pt x="111" y="411"/>
                    <a:pt x="111" y="411"/>
                  </a:cubicBezTo>
                  <a:lnTo>
                    <a:pt x="208" y="188"/>
                  </a:lnTo>
                  <a:moveTo>
                    <a:pt x="354" y="482"/>
                  </a:moveTo>
                  <a:lnTo>
                    <a:pt x="354" y="482"/>
                  </a:lnTo>
                  <a:cubicBezTo>
                    <a:pt x="271" y="557"/>
                    <a:pt x="145" y="557"/>
                    <a:pt x="57" y="482"/>
                  </a:cubicBezTo>
                  <a:lnTo>
                    <a:pt x="57" y="482"/>
                  </a:lnTo>
                  <a:lnTo>
                    <a:pt x="57" y="478"/>
                  </a:lnTo>
                  <a:lnTo>
                    <a:pt x="57" y="473"/>
                  </a:lnTo>
                  <a:cubicBezTo>
                    <a:pt x="354" y="473"/>
                    <a:pt x="354" y="473"/>
                    <a:pt x="354" y="473"/>
                  </a:cubicBezTo>
                  <a:lnTo>
                    <a:pt x="359" y="478"/>
                  </a:lnTo>
                  <a:cubicBezTo>
                    <a:pt x="359" y="482"/>
                    <a:pt x="359" y="482"/>
                    <a:pt x="354" y="482"/>
                  </a:cubicBezTo>
                  <a:moveTo>
                    <a:pt x="1029" y="482"/>
                  </a:moveTo>
                  <a:lnTo>
                    <a:pt x="1029" y="482"/>
                  </a:lnTo>
                  <a:cubicBezTo>
                    <a:pt x="945" y="553"/>
                    <a:pt x="828" y="553"/>
                    <a:pt x="744" y="482"/>
                  </a:cubicBezTo>
                  <a:cubicBezTo>
                    <a:pt x="744" y="482"/>
                    <a:pt x="740" y="482"/>
                    <a:pt x="740" y="478"/>
                  </a:cubicBezTo>
                  <a:lnTo>
                    <a:pt x="744" y="473"/>
                  </a:lnTo>
                  <a:cubicBezTo>
                    <a:pt x="1029" y="473"/>
                    <a:pt x="1029" y="473"/>
                    <a:pt x="1029" y="473"/>
                  </a:cubicBezTo>
                  <a:lnTo>
                    <a:pt x="1029" y="478"/>
                  </a:lnTo>
                  <a:cubicBezTo>
                    <a:pt x="1029" y="482"/>
                    <a:pt x="1029" y="482"/>
                    <a:pt x="1029" y="482"/>
                  </a:cubicBezTo>
                  <a:moveTo>
                    <a:pt x="791" y="411"/>
                  </a:moveTo>
                  <a:lnTo>
                    <a:pt x="791" y="411"/>
                  </a:lnTo>
                  <a:cubicBezTo>
                    <a:pt x="887" y="188"/>
                    <a:pt x="887" y="188"/>
                    <a:pt x="887" y="188"/>
                  </a:cubicBezTo>
                  <a:cubicBezTo>
                    <a:pt x="983" y="411"/>
                    <a:pt x="983" y="411"/>
                    <a:pt x="983" y="411"/>
                  </a:cubicBezTo>
                  <a:lnTo>
                    <a:pt x="791" y="4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8" name="Google Shape;10343;p62">
            <a:extLst>
              <a:ext uri="{FF2B5EF4-FFF2-40B4-BE49-F238E27FC236}">
                <a16:creationId xmlns:a16="http://schemas.microsoft.com/office/drawing/2014/main" id="{93A840D7-C4D8-A2DC-66F6-AB0238E4B12B}"/>
              </a:ext>
            </a:extLst>
          </p:cNvPr>
          <p:cNvGrpSpPr/>
          <p:nvPr/>
        </p:nvGrpSpPr>
        <p:grpSpPr>
          <a:xfrm>
            <a:off x="763908" y="3809225"/>
            <a:ext cx="457200" cy="420624"/>
            <a:chOff x="5778676" y="3826972"/>
            <a:chExt cx="349052" cy="313056"/>
          </a:xfrm>
          <a:solidFill>
            <a:schemeClr val="bg1"/>
          </a:solidFill>
        </p:grpSpPr>
        <p:sp>
          <p:nvSpPr>
            <p:cNvPr id="449" name="Google Shape;10344;p62">
              <a:extLst>
                <a:ext uri="{FF2B5EF4-FFF2-40B4-BE49-F238E27FC236}">
                  <a16:creationId xmlns:a16="http://schemas.microsoft.com/office/drawing/2014/main" id="{DDB5B18B-B65A-1C05-5CB8-73360AC37F97}"/>
                </a:ext>
              </a:extLst>
            </p:cNvPr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0345;p62">
              <a:extLst>
                <a:ext uri="{FF2B5EF4-FFF2-40B4-BE49-F238E27FC236}">
                  <a16:creationId xmlns:a16="http://schemas.microsoft.com/office/drawing/2014/main" id="{5985716C-FAE9-B356-CE5C-AD4B896AD2DF}"/>
                </a:ext>
              </a:extLst>
            </p:cNvPr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0346;p62">
              <a:extLst>
                <a:ext uri="{FF2B5EF4-FFF2-40B4-BE49-F238E27FC236}">
                  <a16:creationId xmlns:a16="http://schemas.microsoft.com/office/drawing/2014/main" id="{49493C99-7C51-BE81-614F-213225277AC4}"/>
                </a:ext>
              </a:extLst>
            </p:cNvPr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0347;p62">
              <a:extLst>
                <a:ext uri="{FF2B5EF4-FFF2-40B4-BE49-F238E27FC236}">
                  <a16:creationId xmlns:a16="http://schemas.microsoft.com/office/drawing/2014/main" id="{CF7D0E5A-0DD6-3EAD-E353-F7C27AA437D8}"/>
                </a:ext>
              </a:extLst>
            </p:cNvPr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0348;p62">
              <a:extLst>
                <a:ext uri="{FF2B5EF4-FFF2-40B4-BE49-F238E27FC236}">
                  <a16:creationId xmlns:a16="http://schemas.microsoft.com/office/drawing/2014/main" id="{38D10A37-ED83-10D7-4249-771DA3D795D3}"/>
                </a:ext>
              </a:extLst>
            </p:cNvPr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" name="Google Shape;1108;p48">
            <a:extLst>
              <a:ext uri="{FF2B5EF4-FFF2-40B4-BE49-F238E27FC236}">
                <a16:creationId xmlns:a16="http://schemas.microsoft.com/office/drawing/2014/main" id="{973F8534-3366-42A1-B76A-41D31D813B52}"/>
              </a:ext>
            </a:extLst>
          </p:cNvPr>
          <p:cNvSpPr/>
          <p:nvPr/>
        </p:nvSpPr>
        <p:spPr>
          <a:xfrm>
            <a:off x="7642493" y="3107460"/>
            <a:ext cx="946898" cy="1166698"/>
          </a:xfrm>
          <a:custGeom>
            <a:avLst/>
            <a:gdLst/>
            <a:ahLst/>
            <a:cxnLst/>
            <a:rect l="l" t="t" r="r" b="b"/>
            <a:pathLst>
              <a:path w="5385" h="6635" extrusionOk="0">
                <a:moveTo>
                  <a:pt x="5385" y="0"/>
                </a:moveTo>
                <a:lnTo>
                  <a:pt x="5239" y="0"/>
                </a:lnTo>
                <a:lnTo>
                  <a:pt x="5135" y="0"/>
                </a:lnTo>
                <a:lnTo>
                  <a:pt x="3562" y="0"/>
                </a:lnTo>
                <a:lnTo>
                  <a:pt x="3458" y="0"/>
                </a:lnTo>
                <a:lnTo>
                  <a:pt x="3322" y="0"/>
                </a:lnTo>
                <a:lnTo>
                  <a:pt x="3322" y="333"/>
                </a:lnTo>
                <a:lnTo>
                  <a:pt x="3322" y="572"/>
                </a:lnTo>
                <a:lnTo>
                  <a:pt x="3322" y="1280"/>
                </a:lnTo>
                <a:lnTo>
                  <a:pt x="3218" y="1280"/>
                </a:lnTo>
                <a:lnTo>
                  <a:pt x="3145" y="1280"/>
                </a:lnTo>
                <a:lnTo>
                  <a:pt x="2052" y="1280"/>
                </a:lnTo>
                <a:lnTo>
                  <a:pt x="1989" y="1280"/>
                </a:lnTo>
                <a:lnTo>
                  <a:pt x="1895" y="1280"/>
                </a:lnTo>
                <a:lnTo>
                  <a:pt x="1895" y="499"/>
                </a:lnTo>
                <a:lnTo>
                  <a:pt x="1760" y="499"/>
                </a:lnTo>
                <a:lnTo>
                  <a:pt x="1666" y="499"/>
                </a:lnTo>
                <a:lnTo>
                  <a:pt x="218" y="499"/>
                </a:lnTo>
                <a:lnTo>
                  <a:pt x="135" y="499"/>
                </a:lnTo>
                <a:lnTo>
                  <a:pt x="0" y="499"/>
                </a:lnTo>
                <a:lnTo>
                  <a:pt x="0" y="687"/>
                </a:lnTo>
                <a:lnTo>
                  <a:pt x="0" y="843"/>
                </a:lnTo>
                <a:lnTo>
                  <a:pt x="0" y="947"/>
                </a:lnTo>
                <a:lnTo>
                  <a:pt x="0" y="1103"/>
                </a:lnTo>
                <a:lnTo>
                  <a:pt x="0" y="5728"/>
                </a:lnTo>
                <a:lnTo>
                  <a:pt x="0" y="6030"/>
                </a:lnTo>
                <a:lnTo>
                  <a:pt x="0" y="6187"/>
                </a:lnTo>
                <a:lnTo>
                  <a:pt x="0" y="6291"/>
                </a:lnTo>
                <a:lnTo>
                  <a:pt x="0" y="6447"/>
                </a:lnTo>
                <a:lnTo>
                  <a:pt x="0" y="6635"/>
                </a:lnTo>
                <a:lnTo>
                  <a:pt x="135" y="6635"/>
                </a:lnTo>
                <a:lnTo>
                  <a:pt x="218" y="6635"/>
                </a:lnTo>
                <a:lnTo>
                  <a:pt x="1666" y="6635"/>
                </a:lnTo>
                <a:lnTo>
                  <a:pt x="1760" y="6635"/>
                </a:lnTo>
                <a:lnTo>
                  <a:pt x="1895" y="6635"/>
                </a:lnTo>
                <a:lnTo>
                  <a:pt x="1989" y="6635"/>
                </a:lnTo>
                <a:lnTo>
                  <a:pt x="2052" y="6635"/>
                </a:lnTo>
                <a:lnTo>
                  <a:pt x="3145" y="6635"/>
                </a:lnTo>
                <a:lnTo>
                  <a:pt x="3218" y="6635"/>
                </a:lnTo>
                <a:lnTo>
                  <a:pt x="3322" y="6635"/>
                </a:lnTo>
                <a:lnTo>
                  <a:pt x="3322" y="6635"/>
                </a:lnTo>
                <a:lnTo>
                  <a:pt x="3458" y="6635"/>
                </a:lnTo>
                <a:lnTo>
                  <a:pt x="3562" y="6635"/>
                </a:lnTo>
                <a:lnTo>
                  <a:pt x="5135" y="6635"/>
                </a:lnTo>
                <a:lnTo>
                  <a:pt x="5239" y="6635"/>
                </a:lnTo>
                <a:lnTo>
                  <a:pt x="5385" y="6635"/>
                </a:lnTo>
                <a:lnTo>
                  <a:pt x="5385" y="6312"/>
                </a:lnTo>
                <a:lnTo>
                  <a:pt x="5385" y="6062"/>
                </a:lnTo>
                <a:lnTo>
                  <a:pt x="5385" y="2937"/>
                </a:lnTo>
                <a:lnTo>
                  <a:pt x="5385" y="572"/>
                </a:lnTo>
                <a:lnTo>
                  <a:pt x="5385" y="333"/>
                </a:lnTo>
                <a:lnTo>
                  <a:pt x="5385" y="0"/>
                </a:lnTo>
                <a:close/>
              </a:path>
            </a:pathLst>
          </a:custGeom>
          <a:solidFill>
            <a:srgbClr val="EEE3D4">
              <a:alpha val="14560"/>
            </a:srgbClr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1109;p48">
            <a:extLst>
              <a:ext uri="{FF2B5EF4-FFF2-40B4-BE49-F238E27FC236}">
                <a16:creationId xmlns:a16="http://schemas.microsoft.com/office/drawing/2014/main" id="{B3F35F1D-B65D-C6A0-E7C0-BAF631510C98}"/>
              </a:ext>
            </a:extLst>
          </p:cNvPr>
          <p:cNvSpPr/>
          <p:nvPr/>
        </p:nvSpPr>
        <p:spPr>
          <a:xfrm>
            <a:off x="6017070" y="2938888"/>
            <a:ext cx="1403279" cy="1331882"/>
          </a:xfrm>
          <a:custGeom>
            <a:avLst/>
            <a:gdLst/>
            <a:ahLst/>
            <a:cxnLst/>
            <a:rect l="l" t="t" r="r" b="b"/>
            <a:pathLst>
              <a:path w="9218" h="8749" extrusionOk="0">
                <a:moveTo>
                  <a:pt x="6552" y="5395"/>
                </a:moveTo>
                <a:lnTo>
                  <a:pt x="6552" y="5395"/>
                </a:lnTo>
                <a:cubicBezTo>
                  <a:pt x="7740" y="1667"/>
                  <a:pt x="7740" y="1667"/>
                  <a:pt x="7740" y="1667"/>
                </a:cubicBezTo>
                <a:cubicBezTo>
                  <a:pt x="8927" y="5395"/>
                  <a:pt x="8927" y="5395"/>
                  <a:pt x="8927" y="5395"/>
                </a:cubicBezTo>
                <a:cubicBezTo>
                  <a:pt x="8437" y="5395"/>
                  <a:pt x="8437" y="5395"/>
                  <a:pt x="8437" y="5395"/>
                </a:cubicBezTo>
                <a:cubicBezTo>
                  <a:pt x="6552" y="5395"/>
                  <a:pt x="6552" y="5395"/>
                  <a:pt x="6552" y="5395"/>
                </a:cubicBezTo>
                <a:moveTo>
                  <a:pt x="292" y="5395"/>
                </a:moveTo>
                <a:lnTo>
                  <a:pt x="292" y="5395"/>
                </a:lnTo>
                <a:cubicBezTo>
                  <a:pt x="1479" y="1667"/>
                  <a:pt x="1479" y="1667"/>
                  <a:pt x="1479" y="1667"/>
                </a:cubicBezTo>
                <a:cubicBezTo>
                  <a:pt x="2667" y="5395"/>
                  <a:pt x="2667" y="5395"/>
                  <a:pt x="2667" y="5395"/>
                </a:cubicBezTo>
                <a:cubicBezTo>
                  <a:pt x="2344" y="5395"/>
                  <a:pt x="2344" y="5395"/>
                  <a:pt x="2344" y="5395"/>
                </a:cubicBezTo>
                <a:cubicBezTo>
                  <a:pt x="292" y="5395"/>
                  <a:pt x="292" y="5395"/>
                  <a:pt x="292" y="5395"/>
                </a:cubicBezTo>
                <a:moveTo>
                  <a:pt x="4604" y="0"/>
                </a:moveTo>
                <a:lnTo>
                  <a:pt x="4604" y="0"/>
                </a:lnTo>
                <a:cubicBezTo>
                  <a:pt x="4260" y="0"/>
                  <a:pt x="3979" y="250"/>
                  <a:pt x="3917" y="573"/>
                </a:cubicBezTo>
                <a:cubicBezTo>
                  <a:pt x="3448" y="469"/>
                  <a:pt x="3448" y="469"/>
                  <a:pt x="3448" y="469"/>
                </a:cubicBezTo>
                <a:cubicBezTo>
                  <a:pt x="3406" y="459"/>
                  <a:pt x="3365" y="459"/>
                  <a:pt x="3333" y="459"/>
                </a:cubicBezTo>
                <a:cubicBezTo>
                  <a:pt x="3260" y="459"/>
                  <a:pt x="3187" y="469"/>
                  <a:pt x="3125" y="500"/>
                </a:cubicBezTo>
                <a:cubicBezTo>
                  <a:pt x="1635" y="1125"/>
                  <a:pt x="1635" y="1125"/>
                  <a:pt x="1635" y="1125"/>
                </a:cubicBezTo>
                <a:cubicBezTo>
                  <a:pt x="1594" y="1146"/>
                  <a:pt x="1542" y="1157"/>
                  <a:pt x="1500" y="1157"/>
                </a:cubicBezTo>
                <a:cubicBezTo>
                  <a:pt x="1437" y="1157"/>
                  <a:pt x="1375" y="1146"/>
                  <a:pt x="1323" y="1115"/>
                </a:cubicBezTo>
                <a:cubicBezTo>
                  <a:pt x="896" y="896"/>
                  <a:pt x="896" y="896"/>
                  <a:pt x="896" y="896"/>
                </a:cubicBezTo>
                <a:cubicBezTo>
                  <a:pt x="875" y="886"/>
                  <a:pt x="854" y="875"/>
                  <a:pt x="833" y="875"/>
                </a:cubicBezTo>
                <a:cubicBezTo>
                  <a:pt x="792" y="875"/>
                  <a:pt x="760" y="896"/>
                  <a:pt x="740" y="917"/>
                </a:cubicBezTo>
                <a:cubicBezTo>
                  <a:pt x="687" y="980"/>
                  <a:pt x="708" y="1073"/>
                  <a:pt x="771" y="1105"/>
                </a:cubicBezTo>
                <a:cubicBezTo>
                  <a:pt x="1312" y="1386"/>
                  <a:pt x="1312" y="1386"/>
                  <a:pt x="1312" y="1386"/>
                </a:cubicBezTo>
                <a:cubicBezTo>
                  <a:pt x="1333" y="1396"/>
                  <a:pt x="1354" y="1396"/>
                  <a:pt x="1375" y="1407"/>
                </a:cubicBezTo>
                <a:cubicBezTo>
                  <a:pt x="104" y="5395"/>
                  <a:pt x="104" y="5395"/>
                  <a:pt x="104" y="5395"/>
                </a:cubicBezTo>
                <a:cubicBezTo>
                  <a:pt x="0" y="5395"/>
                  <a:pt x="0" y="5395"/>
                  <a:pt x="0" y="5395"/>
                </a:cubicBezTo>
                <a:cubicBezTo>
                  <a:pt x="167" y="5791"/>
                  <a:pt x="500" y="6114"/>
                  <a:pt x="906" y="6270"/>
                </a:cubicBezTo>
                <a:lnTo>
                  <a:pt x="917" y="6270"/>
                </a:lnTo>
                <a:cubicBezTo>
                  <a:pt x="937" y="6281"/>
                  <a:pt x="958" y="6291"/>
                  <a:pt x="979" y="6291"/>
                </a:cubicBezTo>
                <a:lnTo>
                  <a:pt x="990" y="6301"/>
                </a:lnTo>
                <a:cubicBezTo>
                  <a:pt x="1021" y="6312"/>
                  <a:pt x="1042" y="6312"/>
                  <a:pt x="1062" y="6322"/>
                </a:cubicBezTo>
                <a:cubicBezTo>
                  <a:pt x="1073" y="6322"/>
                  <a:pt x="1073" y="6322"/>
                  <a:pt x="1073" y="6322"/>
                </a:cubicBezTo>
                <a:cubicBezTo>
                  <a:pt x="1094" y="6333"/>
                  <a:pt x="1115" y="6333"/>
                  <a:pt x="1135" y="6343"/>
                </a:cubicBezTo>
                <a:cubicBezTo>
                  <a:pt x="1146" y="6343"/>
                  <a:pt x="1146" y="6343"/>
                  <a:pt x="1156" y="6343"/>
                </a:cubicBezTo>
                <a:cubicBezTo>
                  <a:pt x="1177" y="6343"/>
                  <a:pt x="1198" y="6354"/>
                  <a:pt x="1219" y="6354"/>
                </a:cubicBezTo>
                <a:lnTo>
                  <a:pt x="1229" y="6354"/>
                </a:lnTo>
                <a:cubicBezTo>
                  <a:pt x="1260" y="6364"/>
                  <a:pt x="1281" y="6364"/>
                  <a:pt x="1302" y="6364"/>
                </a:cubicBezTo>
                <a:cubicBezTo>
                  <a:pt x="1312" y="6364"/>
                  <a:pt x="1323" y="6364"/>
                  <a:pt x="1323" y="6364"/>
                </a:cubicBezTo>
                <a:cubicBezTo>
                  <a:pt x="1344" y="6374"/>
                  <a:pt x="1365" y="6374"/>
                  <a:pt x="1385" y="6374"/>
                </a:cubicBezTo>
                <a:cubicBezTo>
                  <a:pt x="1385" y="6374"/>
                  <a:pt x="1396" y="6374"/>
                  <a:pt x="1406" y="6374"/>
                </a:cubicBezTo>
                <a:cubicBezTo>
                  <a:pt x="1427" y="6374"/>
                  <a:pt x="1458" y="6374"/>
                  <a:pt x="1479" y="6374"/>
                </a:cubicBezTo>
                <a:cubicBezTo>
                  <a:pt x="1583" y="6374"/>
                  <a:pt x="1687" y="6364"/>
                  <a:pt x="1781" y="6343"/>
                </a:cubicBezTo>
                <a:cubicBezTo>
                  <a:pt x="1823" y="6343"/>
                  <a:pt x="1865" y="6333"/>
                  <a:pt x="1906" y="6322"/>
                </a:cubicBezTo>
                <a:cubicBezTo>
                  <a:pt x="1937" y="6312"/>
                  <a:pt x="1979" y="6301"/>
                  <a:pt x="2010" y="6281"/>
                </a:cubicBezTo>
                <a:cubicBezTo>
                  <a:pt x="2094" y="6260"/>
                  <a:pt x="2167" y="6229"/>
                  <a:pt x="2229" y="6187"/>
                </a:cubicBezTo>
                <a:cubicBezTo>
                  <a:pt x="2260" y="6176"/>
                  <a:pt x="2302" y="6156"/>
                  <a:pt x="2333" y="6135"/>
                </a:cubicBezTo>
                <a:cubicBezTo>
                  <a:pt x="2385" y="6104"/>
                  <a:pt x="2427" y="6072"/>
                  <a:pt x="2469" y="6031"/>
                </a:cubicBezTo>
                <a:cubicBezTo>
                  <a:pt x="2500" y="6010"/>
                  <a:pt x="2531" y="5989"/>
                  <a:pt x="2562" y="5958"/>
                </a:cubicBezTo>
                <a:cubicBezTo>
                  <a:pt x="2594" y="5937"/>
                  <a:pt x="2615" y="5906"/>
                  <a:pt x="2646" y="5874"/>
                </a:cubicBezTo>
                <a:cubicBezTo>
                  <a:pt x="2781" y="5739"/>
                  <a:pt x="2885" y="5572"/>
                  <a:pt x="2958" y="5395"/>
                </a:cubicBezTo>
                <a:cubicBezTo>
                  <a:pt x="2854" y="5395"/>
                  <a:pt x="2854" y="5395"/>
                  <a:pt x="2854" y="5395"/>
                </a:cubicBezTo>
                <a:cubicBezTo>
                  <a:pt x="1594" y="1407"/>
                  <a:pt x="1594" y="1407"/>
                  <a:pt x="1594" y="1407"/>
                </a:cubicBezTo>
                <a:cubicBezTo>
                  <a:pt x="1604" y="1407"/>
                  <a:pt x="1615" y="1407"/>
                  <a:pt x="1625" y="1396"/>
                </a:cubicBezTo>
                <a:cubicBezTo>
                  <a:pt x="3146" y="750"/>
                  <a:pt x="3146" y="750"/>
                  <a:pt x="3146" y="750"/>
                </a:cubicBezTo>
                <a:cubicBezTo>
                  <a:pt x="3208" y="719"/>
                  <a:pt x="3281" y="709"/>
                  <a:pt x="3354" y="709"/>
                </a:cubicBezTo>
                <a:cubicBezTo>
                  <a:pt x="3396" y="709"/>
                  <a:pt x="3427" y="719"/>
                  <a:pt x="3469" y="719"/>
                </a:cubicBezTo>
                <a:cubicBezTo>
                  <a:pt x="3917" y="823"/>
                  <a:pt x="3917" y="823"/>
                  <a:pt x="3917" y="823"/>
                </a:cubicBezTo>
                <a:cubicBezTo>
                  <a:pt x="3927" y="907"/>
                  <a:pt x="3958" y="990"/>
                  <a:pt x="4000" y="1063"/>
                </a:cubicBezTo>
                <a:cubicBezTo>
                  <a:pt x="4010" y="1063"/>
                  <a:pt x="4010" y="1073"/>
                  <a:pt x="4010" y="1073"/>
                </a:cubicBezTo>
                <a:cubicBezTo>
                  <a:pt x="4031" y="1115"/>
                  <a:pt x="4062" y="1146"/>
                  <a:pt x="4083" y="1177"/>
                </a:cubicBezTo>
                <a:cubicBezTo>
                  <a:pt x="4094" y="1177"/>
                  <a:pt x="4094" y="1188"/>
                  <a:pt x="4094" y="1188"/>
                </a:cubicBezTo>
                <a:cubicBezTo>
                  <a:pt x="4104" y="1198"/>
                  <a:pt x="4115" y="1209"/>
                  <a:pt x="4125" y="1209"/>
                </a:cubicBezTo>
                <a:cubicBezTo>
                  <a:pt x="4125" y="1219"/>
                  <a:pt x="4135" y="1230"/>
                  <a:pt x="4146" y="1230"/>
                </a:cubicBezTo>
                <a:cubicBezTo>
                  <a:pt x="4146" y="1240"/>
                  <a:pt x="4156" y="1240"/>
                  <a:pt x="4167" y="1250"/>
                </a:cubicBezTo>
                <a:cubicBezTo>
                  <a:pt x="4104" y="8083"/>
                  <a:pt x="4104" y="8083"/>
                  <a:pt x="4104" y="8083"/>
                </a:cubicBezTo>
                <a:cubicBezTo>
                  <a:pt x="3781" y="8083"/>
                  <a:pt x="3781" y="8083"/>
                  <a:pt x="3781" y="8083"/>
                </a:cubicBezTo>
                <a:cubicBezTo>
                  <a:pt x="3604" y="8083"/>
                  <a:pt x="3448" y="8229"/>
                  <a:pt x="3448" y="8416"/>
                </a:cubicBezTo>
                <a:cubicBezTo>
                  <a:pt x="3302" y="8416"/>
                  <a:pt x="3302" y="8416"/>
                  <a:pt x="3302" y="8416"/>
                </a:cubicBezTo>
                <a:cubicBezTo>
                  <a:pt x="3115" y="8416"/>
                  <a:pt x="2969" y="8562"/>
                  <a:pt x="2969" y="8749"/>
                </a:cubicBezTo>
                <a:cubicBezTo>
                  <a:pt x="4604" y="8749"/>
                  <a:pt x="4604" y="8749"/>
                  <a:pt x="4604" y="8749"/>
                </a:cubicBezTo>
                <a:cubicBezTo>
                  <a:pt x="6250" y="8749"/>
                  <a:pt x="6250" y="8749"/>
                  <a:pt x="6250" y="8749"/>
                </a:cubicBezTo>
                <a:cubicBezTo>
                  <a:pt x="6250" y="8562"/>
                  <a:pt x="6104" y="8416"/>
                  <a:pt x="5917" y="8416"/>
                </a:cubicBezTo>
                <a:cubicBezTo>
                  <a:pt x="5760" y="8416"/>
                  <a:pt x="5760" y="8416"/>
                  <a:pt x="5760" y="8416"/>
                </a:cubicBezTo>
                <a:cubicBezTo>
                  <a:pt x="5760" y="8229"/>
                  <a:pt x="5615" y="8083"/>
                  <a:pt x="5427" y="8083"/>
                </a:cubicBezTo>
                <a:cubicBezTo>
                  <a:pt x="5104" y="8083"/>
                  <a:pt x="5104" y="8083"/>
                  <a:pt x="5104" y="8083"/>
                </a:cubicBezTo>
                <a:cubicBezTo>
                  <a:pt x="5052" y="1250"/>
                  <a:pt x="5052" y="1250"/>
                  <a:pt x="5052" y="1250"/>
                </a:cubicBezTo>
                <a:cubicBezTo>
                  <a:pt x="5156" y="1167"/>
                  <a:pt x="5240" y="1052"/>
                  <a:pt x="5281" y="917"/>
                </a:cubicBezTo>
                <a:cubicBezTo>
                  <a:pt x="5292" y="886"/>
                  <a:pt x="5292" y="855"/>
                  <a:pt x="5302" y="823"/>
                </a:cubicBezTo>
                <a:cubicBezTo>
                  <a:pt x="5750" y="719"/>
                  <a:pt x="5750" y="719"/>
                  <a:pt x="5750" y="719"/>
                </a:cubicBezTo>
                <a:cubicBezTo>
                  <a:pt x="5792" y="719"/>
                  <a:pt x="5823" y="709"/>
                  <a:pt x="5865" y="709"/>
                </a:cubicBezTo>
                <a:cubicBezTo>
                  <a:pt x="5937" y="709"/>
                  <a:pt x="6000" y="719"/>
                  <a:pt x="6073" y="750"/>
                </a:cubicBezTo>
                <a:cubicBezTo>
                  <a:pt x="7583" y="1396"/>
                  <a:pt x="7583" y="1396"/>
                  <a:pt x="7583" y="1396"/>
                </a:cubicBezTo>
                <a:cubicBezTo>
                  <a:pt x="7604" y="1407"/>
                  <a:pt x="7615" y="1407"/>
                  <a:pt x="7625" y="1407"/>
                </a:cubicBezTo>
                <a:cubicBezTo>
                  <a:pt x="6354" y="5395"/>
                  <a:pt x="6354" y="5395"/>
                  <a:pt x="6354" y="5395"/>
                </a:cubicBezTo>
                <a:cubicBezTo>
                  <a:pt x="6250" y="5395"/>
                  <a:pt x="6250" y="5395"/>
                  <a:pt x="6250" y="5395"/>
                </a:cubicBezTo>
                <a:cubicBezTo>
                  <a:pt x="6458" y="5864"/>
                  <a:pt x="6875" y="6218"/>
                  <a:pt x="7385" y="6333"/>
                </a:cubicBezTo>
                <a:cubicBezTo>
                  <a:pt x="7396" y="6343"/>
                  <a:pt x="7396" y="6343"/>
                  <a:pt x="7396" y="6343"/>
                </a:cubicBezTo>
                <a:cubicBezTo>
                  <a:pt x="7417" y="6343"/>
                  <a:pt x="7427" y="6343"/>
                  <a:pt x="7448" y="6354"/>
                </a:cubicBezTo>
                <a:cubicBezTo>
                  <a:pt x="7458" y="6354"/>
                  <a:pt x="7458" y="6354"/>
                  <a:pt x="7469" y="6354"/>
                </a:cubicBezTo>
                <a:cubicBezTo>
                  <a:pt x="7479" y="6354"/>
                  <a:pt x="7500" y="6354"/>
                  <a:pt x="7510" y="6364"/>
                </a:cubicBezTo>
                <a:cubicBezTo>
                  <a:pt x="7521" y="6364"/>
                  <a:pt x="7531" y="6364"/>
                  <a:pt x="7531" y="6364"/>
                </a:cubicBezTo>
                <a:cubicBezTo>
                  <a:pt x="7552" y="6364"/>
                  <a:pt x="7562" y="6364"/>
                  <a:pt x="7583" y="6364"/>
                </a:cubicBezTo>
                <a:cubicBezTo>
                  <a:pt x="7583" y="6364"/>
                  <a:pt x="7594" y="6364"/>
                  <a:pt x="7604" y="6374"/>
                </a:cubicBezTo>
                <a:cubicBezTo>
                  <a:pt x="7615" y="6374"/>
                  <a:pt x="7635" y="6374"/>
                  <a:pt x="7646" y="6374"/>
                </a:cubicBezTo>
                <a:cubicBezTo>
                  <a:pt x="7656" y="6374"/>
                  <a:pt x="7656" y="6374"/>
                  <a:pt x="7667" y="6374"/>
                </a:cubicBezTo>
                <a:cubicBezTo>
                  <a:pt x="7687" y="6374"/>
                  <a:pt x="7708" y="6374"/>
                  <a:pt x="7740" y="6374"/>
                </a:cubicBezTo>
                <a:cubicBezTo>
                  <a:pt x="7906" y="6374"/>
                  <a:pt x="8062" y="6354"/>
                  <a:pt x="8219" y="6301"/>
                </a:cubicBezTo>
                <a:cubicBezTo>
                  <a:pt x="8250" y="6291"/>
                  <a:pt x="8292" y="6281"/>
                  <a:pt x="8323" y="6260"/>
                </a:cubicBezTo>
                <a:cubicBezTo>
                  <a:pt x="8344" y="6260"/>
                  <a:pt x="8365" y="6249"/>
                  <a:pt x="8375" y="6239"/>
                </a:cubicBezTo>
                <a:cubicBezTo>
                  <a:pt x="8417" y="6229"/>
                  <a:pt x="8448" y="6208"/>
                  <a:pt x="8490" y="6187"/>
                </a:cubicBezTo>
                <a:cubicBezTo>
                  <a:pt x="8500" y="6176"/>
                  <a:pt x="8521" y="6176"/>
                  <a:pt x="8531" y="6166"/>
                </a:cubicBezTo>
                <a:cubicBezTo>
                  <a:pt x="8604" y="6124"/>
                  <a:pt x="8667" y="6083"/>
                  <a:pt x="8729" y="6031"/>
                </a:cubicBezTo>
                <a:cubicBezTo>
                  <a:pt x="8740" y="6020"/>
                  <a:pt x="8760" y="6010"/>
                  <a:pt x="8771" y="5999"/>
                </a:cubicBezTo>
                <a:cubicBezTo>
                  <a:pt x="8802" y="5968"/>
                  <a:pt x="8833" y="5947"/>
                  <a:pt x="8854" y="5916"/>
                </a:cubicBezTo>
                <a:cubicBezTo>
                  <a:pt x="8885" y="5895"/>
                  <a:pt x="8917" y="5864"/>
                  <a:pt x="8937" y="5833"/>
                </a:cubicBezTo>
                <a:cubicBezTo>
                  <a:pt x="9051" y="5708"/>
                  <a:pt x="9145" y="5551"/>
                  <a:pt x="9218" y="5395"/>
                </a:cubicBezTo>
                <a:lnTo>
                  <a:pt x="9218" y="5395"/>
                </a:lnTo>
                <a:cubicBezTo>
                  <a:pt x="9114" y="5395"/>
                  <a:pt x="9114" y="5395"/>
                  <a:pt x="9114" y="5395"/>
                </a:cubicBezTo>
                <a:cubicBezTo>
                  <a:pt x="7844" y="1407"/>
                  <a:pt x="7844" y="1407"/>
                  <a:pt x="7844" y="1407"/>
                </a:cubicBezTo>
                <a:cubicBezTo>
                  <a:pt x="7865" y="1396"/>
                  <a:pt x="7885" y="1396"/>
                  <a:pt x="7906" y="1386"/>
                </a:cubicBezTo>
                <a:cubicBezTo>
                  <a:pt x="8437" y="1105"/>
                  <a:pt x="8437" y="1105"/>
                  <a:pt x="8437" y="1105"/>
                </a:cubicBezTo>
                <a:cubicBezTo>
                  <a:pt x="8500" y="1073"/>
                  <a:pt x="8521" y="990"/>
                  <a:pt x="8490" y="938"/>
                </a:cubicBezTo>
                <a:cubicBezTo>
                  <a:pt x="8469" y="896"/>
                  <a:pt x="8427" y="875"/>
                  <a:pt x="8385" y="875"/>
                </a:cubicBezTo>
                <a:cubicBezTo>
                  <a:pt x="8365" y="875"/>
                  <a:pt x="8344" y="886"/>
                  <a:pt x="8323" y="896"/>
                </a:cubicBezTo>
                <a:cubicBezTo>
                  <a:pt x="7896" y="1115"/>
                  <a:pt x="7896" y="1115"/>
                  <a:pt x="7896" y="1115"/>
                </a:cubicBezTo>
                <a:cubicBezTo>
                  <a:pt x="7844" y="1146"/>
                  <a:pt x="7781" y="1157"/>
                  <a:pt x="7719" y="1157"/>
                </a:cubicBezTo>
                <a:cubicBezTo>
                  <a:pt x="7677" y="1157"/>
                  <a:pt x="7625" y="1146"/>
                  <a:pt x="7573" y="1125"/>
                </a:cubicBezTo>
                <a:cubicBezTo>
                  <a:pt x="6094" y="500"/>
                  <a:pt x="6094" y="500"/>
                  <a:pt x="6094" y="500"/>
                </a:cubicBezTo>
                <a:cubicBezTo>
                  <a:pt x="6031" y="469"/>
                  <a:pt x="5958" y="459"/>
                  <a:pt x="5885" y="459"/>
                </a:cubicBezTo>
                <a:cubicBezTo>
                  <a:pt x="5844" y="459"/>
                  <a:pt x="5812" y="459"/>
                  <a:pt x="5771" y="469"/>
                </a:cubicBezTo>
                <a:cubicBezTo>
                  <a:pt x="5302" y="573"/>
                  <a:pt x="5302" y="573"/>
                  <a:pt x="5302" y="573"/>
                </a:cubicBezTo>
                <a:lnTo>
                  <a:pt x="5302" y="573"/>
                </a:lnTo>
                <a:cubicBezTo>
                  <a:pt x="5292" y="563"/>
                  <a:pt x="5292" y="552"/>
                  <a:pt x="5292" y="552"/>
                </a:cubicBezTo>
                <a:cubicBezTo>
                  <a:pt x="5292" y="532"/>
                  <a:pt x="5281" y="521"/>
                  <a:pt x="5281" y="511"/>
                </a:cubicBezTo>
                <a:cubicBezTo>
                  <a:pt x="5281" y="500"/>
                  <a:pt x="5271" y="490"/>
                  <a:pt x="5271" y="480"/>
                </a:cubicBezTo>
                <a:cubicBezTo>
                  <a:pt x="5271" y="469"/>
                  <a:pt x="5260" y="459"/>
                  <a:pt x="5260" y="448"/>
                </a:cubicBezTo>
                <a:cubicBezTo>
                  <a:pt x="5260" y="438"/>
                  <a:pt x="5250" y="427"/>
                  <a:pt x="5250" y="427"/>
                </a:cubicBezTo>
                <a:cubicBezTo>
                  <a:pt x="5250" y="417"/>
                  <a:pt x="5240" y="407"/>
                  <a:pt x="5240" y="396"/>
                </a:cubicBezTo>
                <a:cubicBezTo>
                  <a:pt x="5229" y="386"/>
                  <a:pt x="5229" y="375"/>
                  <a:pt x="5219" y="365"/>
                </a:cubicBezTo>
                <a:cubicBezTo>
                  <a:pt x="5219" y="355"/>
                  <a:pt x="5208" y="355"/>
                  <a:pt x="5208" y="344"/>
                </a:cubicBezTo>
                <a:cubicBezTo>
                  <a:pt x="5198" y="323"/>
                  <a:pt x="5177" y="292"/>
                  <a:pt x="5156" y="271"/>
                </a:cubicBezTo>
                <a:lnTo>
                  <a:pt x="5156" y="271"/>
                </a:lnTo>
                <a:cubicBezTo>
                  <a:pt x="5021" y="105"/>
                  <a:pt x="4833" y="0"/>
                  <a:pt x="4604" y="0"/>
                </a:cubicBezTo>
                <a:close/>
              </a:path>
            </a:pathLst>
          </a:custGeom>
          <a:solidFill>
            <a:srgbClr val="EEE3D4">
              <a:alpha val="14560"/>
            </a:srgbClr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1110;p48">
            <a:extLst>
              <a:ext uri="{FF2B5EF4-FFF2-40B4-BE49-F238E27FC236}">
                <a16:creationId xmlns:a16="http://schemas.microsoft.com/office/drawing/2014/main" id="{30F88C85-7433-016C-CF40-0D889790BFB8}"/>
              </a:ext>
            </a:extLst>
          </p:cNvPr>
          <p:cNvSpPr/>
          <p:nvPr/>
        </p:nvSpPr>
        <p:spPr>
          <a:xfrm>
            <a:off x="6017069" y="2122825"/>
            <a:ext cx="2572328" cy="791873"/>
          </a:xfrm>
          <a:custGeom>
            <a:avLst/>
            <a:gdLst/>
            <a:ahLst/>
            <a:cxnLst/>
            <a:rect l="l" t="t" r="r" b="b"/>
            <a:pathLst>
              <a:path w="14280" h="4396" extrusionOk="0">
                <a:moveTo>
                  <a:pt x="8854" y="0"/>
                </a:moveTo>
                <a:lnTo>
                  <a:pt x="8854" y="0"/>
                </a:lnTo>
                <a:cubicBezTo>
                  <a:pt x="8729" y="0"/>
                  <a:pt x="8615" y="0"/>
                  <a:pt x="8511" y="11"/>
                </a:cubicBezTo>
                <a:cubicBezTo>
                  <a:pt x="7542" y="146"/>
                  <a:pt x="7146" y="761"/>
                  <a:pt x="7146" y="761"/>
                </a:cubicBezTo>
                <a:cubicBezTo>
                  <a:pt x="7146" y="771"/>
                  <a:pt x="7146" y="771"/>
                  <a:pt x="7146" y="771"/>
                </a:cubicBezTo>
                <a:cubicBezTo>
                  <a:pt x="7146" y="3396"/>
                  <a:pt x="7146" y="3396"/>
                  <a:pt x="7146" y="3396"/>
                </a:cubicBezTo>
                <a:cubicBezTo>
                  <a:pt x="7136" y="3396"/>
                  <a:pt x="7136" y="3396"/>
                  <a:pt x="7136" y="3396"/>
                </a:cubicBezTo>
                <a:cubicBezTo>
                  <a:pt x="7136" y="771"/>
                  <a:pt x="7136" y="771"/>
                  <a:pt x="7136" y="771"/>
                </a:cubicBezTo>
                <a:cubicBezTo>
                  <a:pt x="7136" y="761"/>
                  <a:pt x="7136" y="761"/>
                  <a:pt x="7136" y="761"/>
                </a:cubicBezTo>
                <a:cubicBezTo>
                  <a:pt x="7136" y="761"/>
                  <a:pt x="6740" y="146"/>
                  <a:pt x="5771" y="11"/>
                </a:cubicBezTo>
                <a:cubicBezTo>
                  <a:pt x="5667" y="0"/>
                  <a:pt x="5552" y="0"/>
                  <a:pt x="5427" y="0"/>
                </a:cubicBezTo>
                <a:cubicBezTo>
                  <a:pt x="4281" y="0"/>
                  <a:pt x="2104" y="469"/>
                  <a:pt x="2104" y="469"/>
                </a:cubicBezTo>
                <a:cubicBezTo>
                  <a:pt x="1740" y="771"/>
                  <a:pt x="1740" y="771"/>
                  <a:pt x="1740" y="771"/>
                </a:cubicBezTo>
                <a:cubicBezTo>
                  <a:pt x="1636" y="771"/>
                  <a:pt x="1636" y="771"/>
                  <a:pt x="1636" y="771"/>
                </a:cubicBezTo>
                <a:cubicBezTo>
                  <a:pt x="0" y="4136"/>
                  <a:pt x="0" y="4136"/>
                  <a:pt x="0" y="4136"/>
                </a:cubicBezTo>
                <a:cubicBezTo>
                  <a:pt x="0" y="4229"/>
                  <a:pt x="0" y="4229"/>
                  <a:pt x="0" y="4229"/>
                </a:cubicBezTo>
                <a:cubicBezTo>
                  <a:pt x="6084" y="4240"/>
                  <a:pt x="6084" y="4240"/>
                  <a:pt x="6084" y="4240"/>
                </a:cubicBezTo>
                <a:cubicBezTo>
                  <a:pt x="6084" y="4240"/>
                  <a:pt x="6177" y="4188"/>
                  <a:pt x="6271" y="4188"/>
                </a:cubicBezTo>
                <a:cubicBezTo>
                  <a:pt x="6302" y="4188"/>
                  <a:pt x="6334" y="4188"/>
                  <a:pt x="6365" y="4209"/>
                </a:cubicBezTo>
                <a:cubicBezTo>
                  <a:pt x="6365" y="4209"/>
                  <a:pt x="6500" y="4396"/>
                  <a:pt x="7136" y="4396"/>
                </a:cubicBezTo>
                <a:cubicBezTo>
                  <a:pt x="7136" y="4354"/>
                  <a:pt x="7136" y="4354"/>
                  <a:pt x="7136" y="4354"/>
                </a:cubicBezTo>
                <a:lnTo>
                  <a:pt x="7136" y="4354"/>
                </a:lnTo>
                <a:cubicBezTo>
                  <a:pt x="7146" y="4354"/>
                  <a:pt x="7146" y="4354"/>
                  <a:pt x="7146" y="4354"/>
                </a:cubicBezTo>
                <a:cubicBezTo>
                  <a:pt x="7146" y="4396"/>
                  <a:pt x="7146" y="4396"/>
                  <a:pt x="7146" y="4396"/>
                </a:cubicBezTo>
                <a:cubicBezTo>
                  <a:pt x="7781" y="4396"/>
                  <a:pt x="7917" y="4209"/>
                  <a:pt x="7917" y="4209"/>
                </a:cubicBezTo>
                <a:cubicBezTo>
                  <a:pt x="7948" y="4188"/>
                  <a:pt x="7979" y="4188"/>
                  <a:pt x="8011" y="4188"/>
                </a:cubicBezTo>
                <a:cubicBezTo>
                  <a:pt x="8104" y="4188"/>
                  <a:pt x="8198" y="4240"/>
                  <a:pt x="8198" y="4240"/>
                </a:cubicBezTo>
                <a:cubicBezTo>
                  <a:pt x="9511" y="4240"/>
                  <a:pt x="9511" y="4240"/>
                  <a:pt x="9511" y="4240"/>
                </a:cubicBezTo>
                <a:cubicBezTo>
                  <a:pt x="14280" y="4229"/>
                  <a:pt x="14280" y="4229"/>
                  <a:pt x="14280" y="4229"/>
                </a:cubicBezTo>
                <a:cubicBezTo>
                  <a:pt x="14280" y="4136"/>
                  <a:pt x="14280" y="4136"/>
                  <a:pt x="14280" y="4136"/>
                </a:cubicBezTo>
                <a:cubicBezTo>
                  <a:pt x="12645" y="771"/>
                  <a:pt x="12645" y="771"/>
                  <a:pt x="12645" y="771"/>
                </a:cubicBezTo>
                <a:cubicBezTo>
                  <a:pt x="12541" y="771"/>
                  <a:pt x="12541" y="771"/>
                  <a:pt x="12541" y="771"/>
                </a:cubicBezTo>
                <a:cubicBezTo>
                  <a:pt x="12353" y="615"/>
                  <a:pt x="12353" y="615"/>
                  <a:pt x="12353" y="615"/>
                </a:cubicBezTo>
                <a:cubicBezTo>
                  <a:pt x="12176" y="469"/>
                  <a:pt x="12176" y="469"/>
                  <a:pt x="12176" y="469"/>
                </a:cubicBezTo>
                <a:cubicBezTo>
                  <a:pt x="12176" y="469"/>
                  <a:pt x="12166" y="469"/>
                  <a:pt x="12155" y="458"/>
                </a:cubicBezTo>
                <a:lnTo>
                  <a:pt x="12155" y="458"/>
                </a:lnTo>
                <a:cubicBezTo>
                  <a:pt x="12145" y="458"/>
                  <a:pt x="12145" y="458"/>
                  <a:pt x="12145" y="458"/>
                </a:cubicBezTo>
                <a:cubicBezTo>
                  <a:pt x="12135" y="458"/>
                  <a:pt x="12135" y="458"/>
                  <a:pt x="12135" y="458"/>
                </a:cubicBezTo>
                <a:lnTo>
                  <a:pt x="12135" y="458"/>
                </a:lnTo>
                <a:lnTo>
                  <a:pt x="12124" y="458"/>
                </a:lnTo>
                <a:cubicBezTo>
                  <a:pt x="12114" y="448"/>
                  <a:pt x="12114" y="448"/>
                  <a:pt x="12114" y="448"/>
                </a:cubicBezTo>
                <a:cubicBezTo>
                  <a:pt x="12103" y="448"/>
                  <a:pt x="12103" y="448"/>
                  <a:pt x="12103" y="448"/>
                </a:cubicBezTo>
                <a:cubicBezTo>
                  <a:pt x="12093" y="448"/>
                  <a:pt x="12093" y="448"/>
                  <a:pt x="12093" y="448"/>
                </a:cubicBezTo>
                <a:cubicBezTo>
                  <a:pt x="12083" y="448"/>
                  <a:pt x="12072" y="448"/>
                  <a:pt x="12062" y="438"/>
                </a:cubicBezTo>
                <a:lnTo>
                  <a:pt x="12062" y="438"/>
                </a:lnTo>
                <a:cubicBezTo>
                  <a:pt x="12051" y="438"/>
                  <a:pt x="12051" y="438"/>
                  <a:pt x="12041" y="438"/>
                </a:cubicBezTo>
                <a:lnTo>
                  <a:pt x="12030" y="438"/>
                </a:lnTo>
                <a:cubicBezTo>
                  <a:pt x="12020" y="438"/>
                  <a:pt x="12020" y="438"/>
                  <a:pt x="12010" y="427"/>
                </a:cubicBezTo>
                <a:cubicBezTo>
                  <a:pt x="11999" y="427"/>
                  <a:pt x="11999" y="427"/>
                  <a:pt x="11999" y="427"/>
                </a:cubicBezTo>
                <a:cubicBezTo>
                  <a:pt x="11999" y="427"/>
                  <a:pt x="11989" y="427"/>
                  <a:pt x="11978" y="427"/>
                </a:cubicBezTo>
                <a:lnTo>
                  <a:pt x="11968" y="427"/>
                </a:lnTo>
                <a:cubicBezTo>
                  <a:pt x="11958" y="417"/>
                  <a:pt x="11958" y="417"/>
                  <a:pt x="11947" y="417"/>
                </a:cubicBezTo>
                <a:lnTo>
                  <a:pt x="11937" y="417"/>
                </a:lnTo>
                <a:cubicBezTo>
                  <a:pt x="11926" y="417"/>
                  <a:pt x="11916" y="417"/>
                  <a:pt x="11916" y="417"/>
                </a:cubicBezTo>
                <a:cubicBezTo>
                  <a:pt x="11905" y="406"/>
                  <a:pt x="11895" y="406"/>
                  <a:pt x="11895" y="406"/>
                </a:cubicBezTo>
                <a:cubicBezTo>
                  <a:pt x="11885" y="406"/>
                  <a:pt x="11874" y="406"/>
                  <a:pt x="11864" y="406"/>
                </a:cubicBezTo>
                <a:cubicBezTo>
                  <a:pt x="11853" y="396"/>
                  <a:pt x="11843" y="396"/>
                  <a:pt x="11833" y="396"/>
                </a:cubicBezTo>
                <a:cubicBezTo>
                  <a:pt x="11176" y="271"/>
                  <a:pt x="9719" y="0"/>
                  <a:pt x="8854" y="0"/>
                </a:cubicBezTo>
                <a:close/>
              </a:path>
            </a:pathLst>
          </a:custGeom>
          <a:solidFill>
            <a:srgbClr val="EEE3D4">
              <a:alpha val="14560"/>
            </a:srgbClr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5975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480;p31">
            <a:extLst>
              <a:ext uri="{FF2B5EF4-FFF2-40B4-BE49-F238E27FC236}">
                <a16:creationId xmlns:a16="http://schemas.microsoft.com/office/drawing/2014/main" id="{21815278-C89E-10B9-9898-E89A2421F8CF}"/>
              </a:ext>
            </a:extLst>
          </p:cNvPr>
          <p:cNvSpPr txBox="1">
            <a:spLocks/>
          </p:cNvSpPr>
          <p:nvPr/>
        </p:nvSpPr>
        <p:spPr>
          <a:xfrm>
            <a:off x="1273107" y="1994373"/>
            <a:ext cx="7050933" cy="24874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Personen mit rechtlichen Anliegen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de-CH" sz="2000" b="1" dirty="0">
              <a:solidFill>
                <a:schemeClr val="dk1"/>
              </a:solidFill>
              <a:latin typeface="Ibarra Real Nova"/>
              <a:sym typeface="Ibarra Real Nova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Individuelle Beratung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        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Klienten, die Wert auf persönliches Engagement legen </a:t>
            </a:r>
          </a:p>
        </p:txBody>
      </p:sp>
      <p:sp>
        <p:nvSpPr>
          <p:cNvPr id="2" name="Google Shape;479;p31">
            <a:extLst>
              <a:ext uri="{FF2B5EF4-FFF2-40B4-BE49-F238E27FC236}">
                <a16:creationId xmlns:a16="http://schemas.microsoft.com/office/drawing/2014/main" id="{8E7D9DC0-A2E9-6EB5-1F95-CC6E6D2F76E0}"/>
              </a:ext>
            </a:extLst>
          </p:cNvPr>
          <p:cNvSpPr txBox="1">
            <a:spLocks/>
          </p:cNvSpPr>
          <p:nvPr/>
        </p:nvSpPr>
        <p:spPr>
          <a:xfrm>
            <a:off x="685799" y="524400"/>
            <a:ext cx="5695545" cy="908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9pPr>
          </a:lstStyle>
          <a:p>
            <a:r>
              <a:rPr lang="de-CH" sz="4000" dirty="0"/>
              <a:t>Zielgruppe</a:t>
            </a:r>
          </a:p>
        </p:txBody>
      </p:sp>
      <p:sp>
        <p:nvSpPr>
          <p:cNvPr id="17" name="Google Shape;525;p35">
            <a:extLst>
              <a:ext uri="{FF2B5EF4-FFF2-40B4-BE49-F238E27FC236}">
                <a16:creationId xmlns:a16="http://schemas.microsoft.com/office/drawing/2014/main" id="{67DCDA40-E567-2359-3D92-29BD161BF640}"/>
              </a:ext>
            </a:extLst>
          </p:cNvPr>
          <p:cNvSpPr/>
          <p:nvPr/>
        </p:nvSpPr>
        <p:spPr>
          <a:xfrm>
            <a:off x="6921593" y="905287"/>
            <a:ext cx="1792549" cy="1942242"/>
          </a:xfrm>
          <a:custGeom>
            <a:avLst/>
            <a:gdLst/>
            <a:ahLst/>
            <a:cxnLst/>
            <a:rect l="l" t="t" r="r" b="b"/>
            <a:pathLst>
              <a:path w="6994" h="7578" extrusionOk="0">
                <a:moveTo>
                  <a:pt x="765" y="154"/>
                </a:moveTo>
                <a:lnTo>
                  <a:pt x="765" y="154"/>
                </a:lnTo>
                <a:cubicBezTo>
                  <a:pt x="765" y="152"/>
                  <a:pt x="763" y="150"/>
                  <a:pt x="763" y="150"/>
                </a:cubicBezTo>
                <a:cubicBezTo>
                  <a:pt x="763" y="150"/>
                  <a:pt x="765" y="152"/>
                  <a:pt x="765" y="154"/>
                </a:cubicBezTo>
                <a:moveTo>
                  <a:pt x="722" y="110"/>
                </a:moveTo>
                <a:lnTo>
                  <a:pt x="722" y="110"/>
                </a:lnTo>
                <a:cubicBezTo>
                  <a:pt x="718" y="107"/>
                  <a:pt x="716" y="103"/>
                  <a:pt x="712" y="101"/>
                </a:cubicBezTo>
                <a:cubicBezTo>
                  <a:pt x="714" y="103"/>
                  <a:pt x="714" y="103"/>
                  <a:pt x="714" y="103"/>
                </a:cubicBezTo>
                <a:cubicBezTo>
                  <a:pt x="718" y="105"/>
                  <a:pt x="720" y="107"/>
                  <a:pt x="722" y="110"/>
                </a:cubicBezTo>
                <a:moveTo>
                  <a:pt x="699" y="90"/>
                </a:moveTo>
                <a:lnTo>
                  <a:pt x="699" y="90"/>
                </a:lnTo>
                <a:cubicBezTo>
                  <a:pt x="695" y="86"/>
                  <a:pt x="691" y="84"/>
                  <a:pt x="687" y="82"/>
                </a:cubicBezTo>
                <a:cubicBezTo>
                  <a:pt x="689" y="82"/>
                  <a:pt x="691" y="84"/>
                  <a:pt x="693" y="84"/>
                </a:cubicBezTo>
                <a:cubicBezTo>
                  <a:pt x="695" y="86"/>
                  <a:pt x="697" y="88"/>
                  <a:pt x="699" y="90"/>
                </a:cubicBezTo>
                <a:moveTo>
                  <a:pt x="435" y="0"/>
                </a:moveTo>
                <a:lnTo>
                  <a:pt x="435" y="0"/>
                </a:lnTo>
                <a:cubicBezTo>
                  <a:pt x="194" y="0"/>
                  <a:pt x="0" y="194"/>
                  <a:pt x="0" y="433"/>
                </a:cubicBezTo>
                <a:cubicBezTo>
                  <a:pt x="0" y="754"/>
                  <a:pt x="0" y="754"/>
                  <a:pt x="0" y="754"/>
                </a:cubicBezTo>
                <a:cubicBezTo>
                  <a:pt x="868" y="754"/>
                  <a:pt x="868" y="754"/>
                  <a:pt x="868" y="754"/>
                </a:cubicBezTo>
                <a:cubicBezTo>
                  <a:pt x="868" y="7134"/>
                  <a:pt x="868" y="7134"/>
                  <a:pt x="868" y="7134"/>
                </a:cubicBezTo>
                <a:cubicBezTo>
                  <a:pt x="868" y="7377"/>
                  <a:pt x="1064" y="7576"/>
                  <a:pt x="1307" y="7578"/>
                </a:cubicBezTo>
                <a:cubicBezTo>
                  <a:pt x="6240" y="7578"/>
                  <a:pt x="6240" y="7578"/>
                  <a:pt x="6240" y="7578"/>
                </a:cubicBezTo>
                <a:cubicBezTo>
                  <a:pt x="6434" y="7578"/>
                  <a:pt x="6434" y="7578"/>
                  <a:pt x="6434" y="7578"/>
                </a:cubicBezTo>
                <a:cubicBezTo>
                  <a:pt x="6742" y="7578"/>
                  <a:pt x="6994" y="7326"/>
                  <a:pt x="6994" y="7016"/>
                </a:cubicBezTo>
                <a:cubicBezTo>
                  <a:pt x="6994" y="6824"/>
                  <a:pt x="6994" y="6824"/>
                  <a:pt x="6994" y="6824"/>
                </a:cubicBezTo>
                <a:cubicBezTo>
                  <a:pt x="6240" y="6824"/>
                  <a:pt x="6240" y="6824"/>
                  <a:pt x="6240" y="6824"/>
                </a:cubicBezTo>
                <a:cubicBezTo>
                  <a:pt x="6240" y="773"/>
                  <a:pt x="6240" y="773"/>
                  <a:pt x="6240" y="773"/>
                </a:cubicBezTo>
                <a:cubicBezTo>
                  <a:pt x="6240" y="346"/>
                  <a:pt x="5895" y="0"/>
                  <a:pt x="5468" y="0"/>
                </a:cubicBezTo>
                <a:cubicBezTo>
                  <a:pt x="492" y="0"/>
                  <a:pt x="492" y="0"/>
                  <a:pt x="492" y="0"/>
                </a:cubicBezTo>
                <a:cubicBezTo>
                  <a:pt x="492" y="4"/>
                  <a:pt x="492" y="4"/>
                  <a:pt x="492" y="4"/>
                </a:cubicBezTo>
                <a:cubicBezTo>
                  <a:pt x="473" y="2"/>
                  <a:pt x="454" y="0"/>
                  <a:pt x="435" y="0"/>
                </a:cubicBezTo>
                <a:close/>
              </a:path>
            </a:pathLst>
          </a:custGeom>
          <a:solidFill>
            <a:srgbClr val="EEE3D4">
              <a:alpha val="14560"/>
            </a:srgbClr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526;p35">
            <a:extLst>
              <a:ext uri="{FF2B5EF4-FFF2-40B4-BE49-F238E27FC236}">
                <a16:creationId xmlns:a16="http://schemas.microsoft.com/office/drawing/2014/main" id="{4FA368AE-FFC7-5B7C-2589-1BB043CFDA01}"/>
              </a:ext>
            </a:extLst>
          </p:cNvPr>
          <p:cNvSpPr/>
          <p:nvPr/>
        </p:nvSpPr>
        <p:spPr>
          <a:xfrm rot="2699963">
            <a:off x="5966334" y="1572066"/>
            <a:ext cx="772507" cy="1462232"/>
          </a:xfrm>
          <a:custGeom>
            <a:avLst/>
            <a:gdLst/>
            <a:ahLst/>
            <a:cxnLst/>
            <a:rect l="l" t="t" r="r" b="b"/>
            <a:pathLst>
              <a:path w="5794" h="10967" extrusionOk="0">
                <a:moveTo>
                  <a:pt x="2811" y="0"/>
                </a:moveTo>
                <a:lnTo>
                  <a:pt x="2811" y="0"/>
                </a:lnTo>
                <a:cubicBezTo>
                  <a:pt x="2571" y="0"/>
                  <a:pt x="2327" y="30"/>
                  <a:pt x="2084" y="94"/>
                </a:cubicBezTo>
                <a:cubicBezTo>
                  <a:pt x="2054" y="101"/>
                  <a:pt x="2028" y="109"/>
                  <a:pt x="1998" y="120"/>
                </a:cubicBezTo>
                <a:cubicBezTo>
                  <a:pt x="1990" y="120"/>
                  <a:pt x="1979" y="124"/>
                  <a:pt x="1968" y="128"/>
                </a:cubicBezTo>
                <a:cubicBezTo>
                  <a:pt x="1964" y="131"/>
                  <a:pt x="1956" y="131"/>
                  <a:pt x="1953" y="131"/>
                </a:cubicBezTo>
                <a:cubicBezTo>
                  <a:pt x="1953" y="135"/>
                  <a:pt x="1953" y="135"/>
                  <a:pt x="1953" y="135"/>
                </a:cubicBezTo>
                <a:cubicBezTo>
                  <a:pt x="495" y="604"/>
                  <a:pt x="-322" y="2151"/>
                  <a:pt x="120" y="3624"/>
                </a:cubicBezTo>
                <a:cubicBezTo>
                  <a:pt x="488" y="4838"/>
                  <a:pt x="1604" y="5625"/>
                  <a:pt x="2811" y="5625"/>
                </a:cubicBezTo>
                <a:cubicBezTo>
                  <a:pt x="2998" y="5625"/>
                  <a:pt x="3186" y="5606"/>
                  <a:pt x="3373" y="5565"/>
                </a:cubicBezTo>
                <a:cubicBezTo>
                  <a:pt x="3721" y="6723"/>
                  <a:pt x="3721" y="6723"/>
                  <a:pt x="3721" y="6723"/>
                </a:cubicBezTo>
                <a:cubicBezTo>
                  <a:pt x="3721" y="6727"/>
                  <a:pt x="3721" y="6727"/>
                  <a:pt x="3721" y="6727"/>
                </a:cubicBezTo>
                <a:cubicBezTo>
                  <a:pt x="3706" y="6749"/>
                  <a:pt x="3691" y="6772"/>
                  <a:pt x="3676" y="6798"/>
                </a:cubicBezTo>
                <a:cubicBezTo>
                  <a:pt x="3673" y="6805"/>
                  <a:pt x="3669" y="6809"/>
                  <a:pt x="3669" y="6817"/>
                </a:cubicBezTo>
                <a:cubicBezTo>
                  <a:pt x="3661" y="6828"/>
                  <a:pt x="3658" y="6843"/>
                  <a:pt x="3650" y="6858"/>
                </a:cubicBezTo>
                <a:cubicBezTo>
                  <a:pt x="3598" y="6989"/>
                  <a:pt x="3590" y="7154"/>
                  <a:pt x="3635" y="7319"/>
                </a:cubicBezTo>
                <a:cubicBezTo>
                  <a:pt x="4658" y="10967"/>
                  <a:pt x="4658" y="10967"/>
                  <a:pt x="4658" y="10967"/>
                </a:cubicBezTo>
                <a:cubicBezTo>
                  <a:pt x="4834" y="10911"/>
                  <a:pt x="4834" y="10911"/>
                  <a:pt x="4834" y="10911"/>
                </a:cubicBezTo>
                <a:cubicBezTo>
                  <a:pt x="5310" y="10769"/>
                  <a:pt x="5310" y="10769"/>
                  <a:pt x="5310" y="10769"/>
                </a:cubicBezTo>
                <a:cubicBezTo>
                  <a:pt x="5794" y="10623"/>
                  <a:pt x="5794" y="10623"/>
                  <a:pt x="5794" y="10623"/>
                </a:cubicBezTo>
                <a:cubicBezTo>
                  <a:pt x="4621" y="7023"/>
                  <a:pt x="4621" y="7023"/>
                  <a:pt x="4621" y="7023"/>
                </a:cubicBezTo>
                <a:cubicBezTo>
                  <a:pt x="4549" y="6798"/>
                  <a:pt x="4396" y="6637"/>
                  <a:pt x="4220" y="6573"/>
                </a:cubicBezTo>
                <a:cubicBezTo>
                  <a:pt x="3871" y="5415"/>
                  <a:pt x="3871" y="5415"/>
                  <a:pt x="3871" y="5415"/>
                </a:cubicBezTo>
                <a:cubicBezTo>
                  <a:pt x="5201" y="4875"/>
                  <a:pt x="5928" y="3399"/>
                  <a:pt x="5505" y="1998"/>
                </a:cubicBezTo>
                <a:cubicBezTo>
                  <a:pt x="5198" y="979"/>
                  <a:pt x="4358" y="240"/>
                  <a:pt x="3343" y="49"/>
                </a:cubicBezTo>
                <a:cubicBezTo>
                  <a:pt x="3317" y="45"/>
                  <a:pt x="3294" y="41"/>
                  <a:pt x="3268" y="34"/>
                </a:cubicBezTo>
                <a:cubicBezTo>
                  <a:pt x="3260" y="34"/>
                  <a:pt x="3249" y="34"/>
                  <a:pt x="3242" y="30"/>
                </a:cubicBezTo>
                <a:cubicBezTo>
                  <a:pt x="3099" y="12"/>
                  <a:pt x="2957" y="0"/>
                  <a:pt x="2811" y="0"/>
                </a:cubicBezTo>
                <a:close/>
              </a:path>
            </a:pathLst>
          </a:custGeom>
          <a:solidFill>
            <a:srgbClr val="EEE3D4">
              <a:alpha val="14560"/>
            </a:srgbClr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" name="Google Shape;10436;p63">
            <a:extLst>
              <a:ext uri="{FF2B5EF4-FFF2-40B4-BE49-F238E27FC236}">
                <a16:creationId xmlns:a16="http://schemas.microsoft.com/office/drawing/2014/main" id="{67568C5F-91B6-A4CD-06E3-07D01DBC4CDB}"/>
              </a:ext>
            </a:extLst>
          </p:cNvPr>
          <p:cNvGrpSpPr/>
          <p:nvPr/>
        </p:nvGrpSpPr>
        <p:grpSpPr>
          <a:xfrm>
            <a:off x="829012" y="2134097"/>
            <a:ext cx="347472" cy="420624"/>
            <a:chOff x="5790556" y="4261252"/>
            <a:chExt cx="279513" cy="356083"/>
          </a:xfrm>
          <a:solidFill>
            <a:schemeClr val="bg1"/>
          </a:solidFill>
        </p:grpSpPr>
        <p:sp>
          <p:nvSpPr>
            <p:cNvPr id="41" name="Google Shape;10437;p63">
              <a:extLst>
                <a:ext uri="{FF2B5EF4-FFF2-40B4-BE49-F238E27FC236}">
                  <a16:creationId xmlns:a16="http://schemas.microsoft.com/office/drawing/2014/main" id="{92525CAB-1F4A-8498-CB79-EB99CAF85D17}"/>
                </a:ext>
              </a:extLst>
            </p:cNvPr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438;p63">
              <a:extLst>
                <a:ext uri="{FF2B5EF4-FFF2-40B4-BE49-F238E27FC236}">
                  <a16:creationId xmlns:a16="http://schemas.microsoft.com/office/drawing/2014/main" id="{A171971F-9091-5DC7-48BB-5AA9BB404F44}"/>
                </a:ext>
              </a:extLst>
            </p:cNvPr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439;p63">
              <a:extLst>
                <a:ext uri="{FF2B5EF4-FFF2-40B4-BE49-F238E27FC236}">
                  <a16:creationId xmlns:a16="http://schemas.microsoft.com/office/drawing/2014/main" id="{A7CD1BA0-2982-9B8A-7A45-F07EE1522844}"/>
                </a:ext>
              </a:extLst>
            </p:cNvPr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440;p63">
              <a:extLst>
                <a:ext uri="{FF2B5EF4-FFF2-40B4-BE49-F238E27FC236}">
                  <a16:creationId xmlns:a16="http://schemas.microsoft.com/office/drawing/2014/main" id="{EB237F45-E8FC-4138-7BC2-AC0CDB31E52F}"/>
                </a:ext>
              </a:extLst>
            </p:cNvPr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441;p63">
              <a:extLst>
                <a:ext uri="{FF2B5EF4-FFF2-40B4-BE49-F238E27FC236}">
                  <a16:creationId xmlns:a16="http://schemas.microsoft.com/office/drawing/2014/main" id="{371379FD-F1FF-5BF2-E9E8-905B561915C2}"/>
                </a:ext>
              </a:extLst>
            </p:cNvPr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442;p63">
              <a:extLst>
                <a:ext uri="{FF2B5EF4-FFF2-40B4-BE49-F238E27FC236}">
                  <a16:creationId xmlns:a16="http://schemas.microsoft.com/office/drawing/2014/main" id="{A1E8DD7A-1294-91AA-EFF9-EDD6FF3C75BC}"/>
                </a:ext>
              </a:extLst>
            </p:cNvPr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443;p63">
              <a:extLst>
                <a:ext uri="{FF2B5EF4-FFF2-40B4-BE49-F238E27FC236}">
                  <a16:creationId xmlns:a16="http://schemas.microsoft.com/office/drawing/2014/main" id="{4F1CBAE6-8C67-E367-5DE5-8D64586B30DA}"/>
                </a:ext>
              </a:extLst>
            </p:cNvPr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9663;p62">
            <a:extLst>
              <a:ext uri="{FF2B5EF4-FFF2-40B4-BE49-F238E27FC236}">
                <a16:creationId xmlns:a16="http://schemas.microsoft.com/office/drawing/2014/main" id="{7CD7AC14-46ED-63E7-BF99-BEC2FD6210C9}"/>
              </a:ext>
            </a:extLst>
          </p:cNvPr>
          <p:cNvGrpSpPr/>
          <p:nvPr/>
        </p:nvGrpSpPr>
        <p:grpSpPr>
          <a:xfrm>
            <a:off x="778249" y="3060348"/>
            <a:ext cx="393192" cy="420624"/>
            <a:chOff x="6675256" y="1516169"/>
            <a:chExt cx="327823" cy="357009"/>
          </a:xfrm>
          <a:solidFill>
            <a:schemeClr val="bg1"/>
          </a:solidFill>
        </p:grpSpPr>
        <p:sp>
          <p:nvSpPr>
            <p:cNvPr id="49" name="Google Shape;9664;p62">
              <a:extLst>
                <a:ext uri="{FF2B5EF4-FFF2-40B4-BE49-F238E27FC236}">
                  <a16:creationId xmlns:a16="http://schemas.microsoft.com/office/drawing/2014/main" id="{859D29EB-E8A3-71E1-0933-7DD3D6D1A008}"/>
                </a:ext>
              </a:extLst>
            </p:cNvPr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665;p62">
              <a:extLst>
                <a:ext uri="{FF2B5EF4-FFF2-40B4-BE49-F238E27FC236}">
                  <a16:creationId xmlns:a16="http://schemas.microsoft.com/office/drawing/2014/main" id="{A961DE2C-8C67-E715-37CB-2A8FCE079CEB}"/>
                </a:ext>
              </a:extLst>
            </p:cNvPr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666;p62">
              <a:extLst>
                <a:ext uri="{FF2B5EF4-FFF2-40B4-BE49-F238E27FC236}">
                  <a16:creationId xmlns:a16="http://schemas.microsoft.com/office/drawing/2014/main" id="{F9EE4E31-12AC-A20F-0A43-9A0A9F579E28}"/>
                </a:ext>
              </a:extLst>
            </p:cNvPr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667;p62">
              <a:extLst>
                <a:ext uri="{FF2B5EF4-FFF2-40B4-BE49-F238E27FC236}">
                  <a16:creationId xmlns:a16="http://schemas.microsoft.com/office/drawing/2014/main" id="{392BD6E2-2635-12BE-EF7D-7FC4C04DA479}"/>
                </a:ext>
              </a:extLst>
            </p:cNvPr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668;p62">
              <a:extLst>
                <a:ext uri="{FF2B5EF4-FFF2-40B4-BE49-F238E27FC236}">
                  <a16:creationId xmlns:a16="http://schemas.microsoft.com/office/drawing/2014/main" id="{65147D3C-594C-2B22-AD99-219CA114DC58}"/>
                </a:ext>
              </a:extLst>
            </p:cNvPr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669;p62">
              <a:extLst>
                <a:ext uri="{FF2B5EF4-FFF2-40B4-BE49-F238E27FC236}">
                  <a16:creationId xmlns:a16="http://schemas.microsoft.com/office/drawing/2014/main" id="{8CAD8E8F-B939-06B0-A28A-62D6E8720C1B}"/>
                </a:ext>
              </a:extLst>
            </p:cNvPr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670;p62">
              <a:extLst>
                <a:ext uri="{FF2B5EF4-FFF2-40B4-BE49-F238E27FC236}">
                  <a16:creationId xmlns:a16="http://schemas.microsoft.com/office/drawing/2014/main" id="{1403322C-BB29-50B3-C220-6074BA4B66BB}"/>
                </a:ext>
              </a:extLst>
            </p:cNvPr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671;p62">
              <a:extLst>
                <a:ext uri="{FF2B5EF4-FFF2-40B4-BE49-F238E27FC236}">
                  <a16:creationId xmlns:a16="http://schemas.microsoft.com/office/drawing/2014/main" id="{4CFC3DDC-F28A-6FD9-B104-5BF1E9551B8A}"/>
                </a:ext>
              </a:extLst>
            </p:cNvPr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672;p62">
              <a:extLst>
                <a:ext uri="{FF2B5EF4-FFF2-40B4-BE49-F238E27FC236}">
                  <a16:creationId xmlns:a16="http://schemas.microsoft.com/office/drawing/2014/main" id="{2B536C02-3416-070C-797C-3ECD0E7B4EF0}"/>
                </a:ext>
              </a:extLst>
            </p:cNvPr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2389;p66">
            <a:extLst>
              <a:ext uri="{FF2B5EF4-FFF2-40B4-BE49-F238E27FC236}">
                <a16:creationId xmlns:a16="http://schemas.microsoft.com/office/drawing/2014/main" id="{0E1E9CFD-A893-09BE-01C2-21A8C49C1593}"/>
              </a:ext>
            </a:extLst>
          </p:cNvPr>
          <p:cNvGrpSpPr/>
          <p:nvPr/>
        </p:nvGrpSpPr>
        <p:grpSpPr>
          <a:xfrm>
            <a:off x="767814" y="4012023"/>
            <a:ext cx="419913" cy="308109"/>
            <a:chOff x="1341727" y="2483349"/>
            <a:chExt cx="419913" cy="308109"/>
          </a:xfrm>
          <a:solidFill>
            <a:schemeClr val="bg1"/>
          </a:solidFill>
        </p:grpSpPr>
        <p:sp>
          <p:nvSpPr>
            <p:cNvPr id="59" name="Google Shape;12390;p66">
              <a:extLst>
                <a:ext uri="{FF2B5EF4-FFF2-40B4-BE49-F238E27FC236}">
                  <a16:creationId xmlns:a16="http://schemas.microsoft.com/office/drawing/2014/main" id="{4905BF50-0EB9-2B9B-F11F-CA2A9DF854D6}"/>
                </a:ext>
              </a:extLst>
            </p:cNvPr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391;p66">
              <a:extLst>
                <a:ext uri="{FF2B5EF4-FFF2-40B4-BE49-F238E27FC236}">
                  <a16:creationId xmlns:a16="http://schemas.microsoft.com/office/drawing/2014/main" id="{0044CC7C-A695-F6D9-6A2C-AD5E0375D248}"/>
                </a:ext>
              </a:extLst>
            </p:cNvPr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392;p66">
              <a:extLst>
                <a:ext uri="{FF2B5EF4-FFF2-40B4-BE49-F238E27FC236}">
                  <a16:creationId xmlns:a16="http://schemas.microsoft.com/office/drawing/2014/main" id="{04D48119-005B-F3AA-33CE-FBB4D5A27235}"/>
                </a:ext>
              </a:extLst>
            </p:cNvPr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Textfeld 61">
            <a:extLst>
              <a:ext uri="{FF2B5EF4-FFF2-40B4-BE49-F238E27FC236}">
                <a16:creationId xmlns:a16="http://schemas.microsoft.com/office/drawing/2014/main" id="{69C5C23E-4907-0599-6C20-EB897A05D632}"/>
              </a:ext>
            </a:extLst>
          </p:cNvPr>
          <p:cNvSpPr txBox="1"/>
          <p:nvPr/>
        </p:nvSpPr>
        <p:spPr>
          <a:xfrm>
            <a:off x="763908" y="1291849"/>
            <a:ext cx="3916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chemeClr val="dk1"/>
              </a:buClr>
              <a:buSzPts val="4600"/>
            </a:pPr>
            <a:r>
              <a:rPr lang="de-CH" sz="1800" dirty="0">
                <a:solidFill>
                  <a:schemeClr val="dk1"/>
                </a:solidFill>
                <a:latin typeface="Ibarra Real Nova"/>
                <a:sym typeface="Ibarra Real Nova"/>
              </a:rPr>
              <a:t>Wer sind die potenziellen Mandanten?</a:t>
            </a:r>
          </a:p>
        </p:txBody>
      </p:sp>
    </p:spTree>
    <p:extLst>
      <p:ext uri="{BB962C8B-B14F-4D97-AF65-F5344CB8AC3E}">
        <p14:creationId xmlns:p14="http://schemas.microsoft.com/office/powerpoint/2010/main" val="398620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ECEBA7D5-D973-4994-4791-45DF8D47DE41}"/>
              </a:ext>
            </a:extLst>
          </p:cNvPr>
          <p:cNvGrpSpPr/>
          <p:nvPr/>
        </p:nvGrpSpPr>
        <p:grpSpPr>
          <a:xfrm>
            <a:off x="4021946" y="2259856"/>
            <a:ext cx="2899977" cy="1598501"/>
            <a:chOff x="4315499" y="1874793"/>
            <a:chExt cx="2899977" cy="1598501"/>
          </a:xfrm>
        </p:grpSpPr>
        <p:pic>
          <p:nvPicPr>
            <p:cNvPr id="38" name="Picture 2" descr="Balsamiq Brand Assets — Company Info, Logos, Banners ...">
              <a:extLst>
                <a:ext uri="{FF2B5EF4-FFF2-40B4-BE49-F238E27FC236}">
                  <a16:creationId xmlns:a16="http://schemas.microsoft.com/office/drawing/2014/main" id="{18422073-6353-9767-A231-293839D7CA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56901" y="1916157"/>
              <a:ext cx="420624" cy="4206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Grafik 38" descr="Ein Bild, das Grafiken, Symbol, Screenshot, Logo enthält.&#10;&#10;Automatisch generierte Beschreibung">
              <a:extLst>
                <a:ext uri="{FF2B5EF4-FFF2-40B4-BE49-F238E27FC236}">
                  <a16:creationId xmlns:a16="http://schemas.microsoft.com/office/drawing/2014/main" id="{34C0801C-DA69-2BBC-0FC2-EEAE97D08E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0001" t="19762" r="19597" b="20145"/>
            <a:stretch/>
          </p:blipFill>
          <p:spPr>
            <a:xfrm>
              <a:off x="4315499" y="3052670"/>
              <a:ext cx="422785" cy="420624"/>
            </a:xfrm>
            <a:prstGeom prst="rect">
              <a:avLst/>
            </a:prstGeom>
          </p:spPr>
        </p:pic>
        <p:pic>
          <p:nvPicPr>
            <p:cNvPr id="63" name="Picture 8" descr="Download HTML5 Logo PNG, Free Transparent HTML5 Images ...">
              <a:extLst>
                <a:ext uri="{FF2B5EF4-FFF2-40B4-BE49-F238E27FC236}">
                  <a16:creationId xmlns:a16="http://schemas.microsoft.com/office/drawing/2014/main" id="{C349F71C-9367-532B-1EAB-4849C3CBA5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6807" y="1874793"/>
              <a:ext cx="973967" cy="4389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Grafik 63" descr="Ein Bild, das Screenshot, Grafiken, Logo, Farbigkeit enthält.&#10;&#10;Automatisch generierte Beschreibung">
              <a:extLst>
                <a:ext uri="{FF2B5EF4-FFF2-40B4-BE49-F238E27FC236}">
                  <a16:creationId xmlns:a16="http://schemas.microsoft.com/office/drawing/2014/main" id="{59AB009F-8040-525E-80C1-7D41CDC57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63478" y="3052670"/>
              <a:ext cx="420624" cy="420624"/>
            </a:xfrm>
            <a:prstGeom prst="rect">
              <a:avLst/>
            </a:prstGeom>
          </p:spPr>
        </p:pic>
        <p:pic>
          <p:nvPicPr>
            <p:cNvPr id="65" name="Picture 10">
              <a:extLst>
                <a:ext uri="{FF2B5EF4-FFF2-40B4-BE49-F238E27FC236}">
                  <a16:creationId xmlns:a16="http://schemas.microsoft.com/office/drawing/2014/main" id="{7E90F95C-5BCA-6B6F-4A37-AB6CFB47D4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0056" y="1882430"/>
              <a:ext cx="445420" cy="4206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6" name="Picture 12" descr="OpenAI, ChatGPT Logo Icon 22227364 PNG">
              <a:extLst>
                <a:ext uri="{FF2B5EF4-FFF2-40B4-BE49-F238E27FC236}">
                  <a16:creationId xmlns:a16="http://schemas.microsoft.com/office/drawing/2014/main" id="{70C35654-46D5-D2B8-91A1-F7FC2FE1AD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0056" y="3048521"/>
              <a:ext cx="420624" cy="4206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Google Shape;479;p31">
            <a:extLst>
              <a:ext uri="{FF2B5EF4-FFF2-40B4-BE49-F238E27FC236}">
                <a16:creationId xmlns:a16="http://schemas.microsoft.com/office/drawing/2014/main" id="{8E7D9DC0-A2E9-6EB5-1F95-CC6E6D2F76E0}"/>
              </a:ext>
            </a:extLst>
          </p:cNvPr>
          <p:cNvSpPr txBox="1">
            <a:spLocks/>
          </p:cNvSpPr>
          <p:nvPr/>
        </p:nvSpPr>
        <p:spPr>
          <a:xfrm>
            <a:off x="685799" y="524400"/>
            <a:ext cx="5695545" cy="908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9pPr>
          </a:lstStyle>
          <a:p>
            <a:r>
              <a:rPr lang="de-CH" sz="4000" dirty="0"/>
              <a:t>Projektauftrag</a:t>
            </a:r>
          </a:p>
        </p:txBody>
      </p:sp>
      <p:sp>
        <p:nvSpPr>
          <p:cNvPr id="3" name="Google Shape;480;p31">
            <a:extLst>
              <a:ext uri="{FF2B5EF4-FFF2-40B4-BE49-F238E27FC236}">
                <a16:creationId xmlns:a16="http://schemas.microsoft.com/office/drawing/2014/main" id="{A9D8D440-708E-6F5D-4B85-A27C8FE3F75D}"/>
              </a:ext>
            </a:extLst>
          </p:cNvPr>
          <p:cNvSpPr txBox="1">
            <a:spLocks/>
          </p:cNvSpPr>
          <p:nvPr/>
        </p:nvSpPr>
        <p:spPr>
          <a:xfrm>
            <a:off x="1273108" y="1689570"/>
            <a:ext cx="2607888" cy="24874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Ziel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de-CH" sz="2000" b="1" dirty="0">
              <a:solidFill>
                <a:schemeClr val="dk1"/>
              </a:solidFill>
              <a:latin typeface="Ibarra Real Nova"/>
              <a:sym typeface="Ibarra Real Nova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Technologien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        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Features</a:t>
            </a:r>
          </a:p>
        </p:txBody>
      </p:sp>
      <p:sp>
        <p:nvSpPr>
          <p:cNvPr id="4" name="Google Shape;9819;p62">
            <a:extLst>
              <a:ext uri="{FF2B5EF4-FFF2-40B4-BE49-F238E27FC236}">
                <a16:creationId xmlns:a16="http://schemas.microsoft.com/office/drawing/2014/main" id="{EAA3AFDD-CD5A-AEB3-5D36-4B2A52E1B823}"/>
              </a:ext>
            </a:extLst>
          </p:cNvPr>
          <p:cNvSpPr/>
          <p:nvPr/>
        </p:nvSpPr>
        <p:spPr>
          <a:xfrm>
            <a:off x="802176" y="1819241"/>
            <a:ext cx="420624" cy="420624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grpSp>
        <p:nvGrpSpPr>
          <p:cNvPr id="5" name="Google Shape;10661;p63">
            <a:extLst>
              <a:ext uri="{FF2B5EF4-FFF2-40B4-BE49-F238E27FC236}">
                <a16:creationId xmlns:a16="http://schemas.microsoft.com/office/drawing/2014/main" id="{63B7992B-2C06-B7C5-C086-EE966CF249E8}"/>
              </a:ext>
            </a:extLst>
          </p:cNvPr>
          <p:cNvGrpSpPr/>
          <p:nvPr/>
        </p:nvGrpSpPr>
        <p:grpSpPr>
          <a:xfrm>
            <a:off x="749711" y="2722978"/>
            <a:ext cx="420624" cy="420624"/>
            <a:chOff x="3527780" y="2885263"/>
            <a:chExt cx="347435" cy="345534"/>
          </a:xfrm>
          <a:solidFill>
            <a:schemeClr val="bg1"/>
          </a:solidFill>
        </p:grpSpPr>
        <p:sp>
          <p:nvSpPr>
            <p:cNvPr id="6" name="Google Shape;10662;p63">
              <a:extLst>
                <a:ext uri="{FF2B5EF4-FFF2-40B4-BE49-F238E27FC236}">
                  <a16:creationId xmlns:a16="http://schemas.microsoft.com/office/drawing/2014/main" id="{2FD7D662-19F1-79D4-77AC-4D8B80376F98}"/>
                </a:ext>
              </a:extLst>
            </p:cNvPr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63;p63">
              <a:extLst>
                <a:ext uri="{FF2B5EF4-FFF2-40B4-BE49-F238E27FC236}">
                  <a16:creationId xmlns:a16="http://schemas.microsoft.com/office/drawing/2014/main" id="{F544DDA0-1F94-3797-CAFF-7EE5D037296B}"/>
                </a:ext>
              </a:extLst>
            </p:cNvPr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664;p63">
              <a:extLst>
                <a:ext uri="{FF2B5EF4-FFF2-40B4-BE49-F238E27FC236}">
                  <a16:creationId xmlns:a16="http://schemas.microsoft.com/office/drawing/2014/main" id="{6869ADCD-DCF2-D9FE-7DBB-A171C4F73F42}"/>
                </a:ext>
              </a:extLst>
            </p:cNvPr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665;p63">
              <a:extLst>
                <a:ext uri="{FF2B5EF4-FFF2-40B4-BE49-F238E27FC236}">
                  <a16:creationId xmlns:a16="http://schemas.microsoft.com/office/drawing/2014/main" id="{355F85D9-6913-8FC0-D7CE-012CA07CA404}"/>
                </a:ext>
              </a:extLst>
            </p:cNvPr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66;p63">
              <a:extLst>
                <a:ext uri="{FF2B5EF4-FFF2-40B4-BE49-F238E27FC236}">
                  <a16:creationId xmlns:a16="http://schemas.microsoft.com/office/drawing/2014/main" id="{57BCA08E-4A2D-8152-C2B6-3269ECAEBD24}"/>
                </a:ext>
              </a:extLst>
            </p:cNvPr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67;p63">
              <a:extLst>
                <a:ext uri="{FF2B5EF4-FFF2-40B4-BE49-F238E27FC236}">
                  <a16:creationId xmlns:a16="http://schemas.microsoft.com/office/drawing/2014/main" id="{6EF7B70D-217A-4626-E8B8-930CE0D937CF}"/>
                </a:ext>
              </a:extLst>
            </p:cNvPr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668;p63">
              <a:extLst>
                <a:ext uri="{FF2B5EF4-FFF2-40B4-BE49-F238E27FC236}">
                  <a16:creationId xmlns:a16="http://schemas.microsoft.com/office/drawing/2014/main" id="{7000A5B0-65CE-6391-0D0F-5E5E390BEEC7}"/>
                </a:ext>
              </a:extLst>
            </p:cNvPr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669;p63">
              <a:extLst>
                <a:ext uri="{FF2B5EF4-FFF2-40B4-BE49-F238E27FC236}">
                  <a16:creationId xmlns:a16="http://schemas.microsoft.com/office/drawing/2014/main" id="{55138AFD-1827-FC3B-CC5E-0727CE027EC3}"/>
                </a:ext>
              </a:extLst>
            </p:cNvPr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670;p63">
              <a:extLst>
                <a:ext uri="{FF2B5EF4-FFF2-40B4-BE49-F238E27FC236}">
                  <a16:creationId xmlns:a16="http://schemas.microsoft.com/office/drawing/2014/main" id="{D68AA78D-83F3-B6F1-66F6-C91AC6047531}"/>
                </a:ext>
              </a:extLst>
            </p:cNvPr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671;p63">
              <a:extLst>
                <a:ext uri="{FF2B5EF4-FFF2-40B4-BE49-F238E27FC236}">
                  <a16:creationId xmlns:a16="http://schemas.microsoft.com/office/drawing/2014/main" id="{1839C148-9E04-45D2-F327-764AE9C3085B}"/>
                </a:ext>
              </a:extLst>
            </p:cNvPr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672;p63">
              <a:extLst>
                <a:ext uri="{FF2B5EF4-FFF2-40B4-BE49-F238E27FC236}">
                  <a16:creationId xmlns:a16="http://schemas.microsoft.com/office/drawing/2014/main" id="{9C9B81FA-8F0A-0775-6316-4101D5E65F72}"/>
                </a:ext>
              </a:extLst>
            </p:cNvPr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673;p63">
              <a:extLst>
                <a:ext uri="{FF2B5EF4-FFF2-40B4-BE49-F238E27FC236}">
                  <a16:creationId xmlns:a16="http://schemas.microsoft.com/office/drawing/2014/main" id="{44DB09E4-53BB-780C-A46D-9485591BDAA8}"/>
                </a:ext>
              </a:extLst>
            </p:cNvPr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674;p63">
              <a:extLst>
                <a:ext uri="{FF2B5EF4-FFF2-40B4-BE49-F238E27FC236}">
                  <a16:creationId xmlns:a16="http://schemas.microsoft.com/office/drawing/2014/main" id="{F8780E18-5D1C-B125-F01B-CD337F038237}"/>
                </a:ext>
              </a:extLst>
            </p:cNvPr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675;p63">
              <a:extLst>
                <a:ext uri="{FF2B5EF4-FFF2-40B4-BE49-F238E27FC236}">
                  <a16:creationId xmlns:a16="http://schemas.microsoft.com/office/drawing/2014/main" id="{C246DF98-F6A1-6AA4-A11C-EEB6D546D0FE}"/>
                </a:ext>
              </a:extLst>
            </p:cNvPr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676;p63">
              <a:extLst>
                <a:ext uri="{FF2B5EF4-FFF2-40B4-BE49-F238E27FC236}">
                  <a16:creationId xmlns:a16="http://schemas.microsoft.com/office/drawing/2014/main" id="{AFE8DD7D-2139-1B0D-8FF1-13F67DAE3963}"/>
                </a:ext>
              </a:extLst>
            </p:cNvPr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677;p63">
              <a:extLst>
                <a:ext uri="{FF2B5EF4-FFF2-40B4-BE49-F238E27FC236}">
                  <a16:creationId xmlns:a16="http://schemas.microsoft.com/office/drawing/2014/main" id="{20FFB15B-70F6-24CC-8C62-17E0F04C7174}"/>
                </a:ext>
              </a:extLst>
            </p:cNvPr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678;p63">
              <a:extLst>
                <a:ext uri="{FF2B5EF4-FFF2-40B4-BE49-F238E27FC236}">
                  <a16:creationId xmlns:a16="http://schemas.microsoft.com/office/drawing/2014/main" id="{B77C9D80-29C7-DF86-DA0F-C3DE0C68DEE0}"/>
                </a:ext>
              </a:extLst>
            </p:cNvPr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679;p63">
              <a:extLst>
                <a:ext uri="{FF2B5EF4-FFF2-40B4-BE49-F238E27FC236}">
                  <a16:creationId xmlns:a16="http://schemas.microsoft.com/office/drawing/2014/main" id="{9CB02609-B153-7E96-7940-2D8A7855517C}"/>
                </a:ext>
              </a:extLst>
            </p:cNvPr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680;p63">
              <a:extLst>
                <a:ext uri="{FF2B5EF4-FFF2-40B4-BE49-F238E27FC236}">
                  <a16:creationId xmlns:a16="http://schemas.microsoft.com/office/drawing/2014/main" id="{C435ECE0-952A-B9D8-27BF-3A9F50FAA5D7}"/>
                </a:ext>
              </a:extLst>
            </p:cNvPr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681;p63">
              <a:extLst>
                <a:ext uri="{FF2B5EF4-FFF2-40B4-BE49-F238E27FC236}">
                  <a16:creationId xmlns:a16="http://schemas.microsoft.com/office/drawing/2014/main" id="{7EDDCE43-4AE6-693B-175F-2046D0E803B3}"/>
                </a:ext>
              </a:extLst>
            </p:cNvPr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682;p63">
              <a:extLst>
                <a:ext uri="{FF2B5EF4-FFF2-40B4-BE49-F238E27FC236}">
                  <a16:creationId xmlns:a16="http://schemas.microsoft.com/office/drawing/2014/main" id="{0F35D7F3-F66C-CA7A-0ADB-5A3444382510}"/>
                </a:ext>
              </a:extLst>
            </p:cNvPr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683;p63">
              <a:extLst>
                <a:ext uri="{FF2B5EF4-FFF2-40B4-BE49-F238E27FC236}">
                  <a16:creationId xmlns:a16="http://schemas.microsoft.com/office/drawing/2014/main" id="{78B5D4AA-3392-A90B-00BC-A5BE3A8C46B6}"/>
                </a:ext>
              </a:extLst>
            </p:cNvPr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684;p63">
              <a:extLst>
                <a:ext uri="{FF2B5EF4-FFF2-40B4-BE49-F238E27FC236}">
                  <a16:creationId xmlns:a16="http://schemas.microsoft.com/office/drawing/2014/main" id="{DD709D1E-7161-BF68-465D-704063D52294}"/>
                </a:ext>
              </a:extLst>
            </p:cNvPr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9739;p62">
            <a:extLst>
              <a:ext uri="{FF2B5EF4-FFF2-40B4-BE49-F238E27FC236}">
                <a16:creationId xmlns:a16="http://schemas.microsoft.com/office/drawing/2014/main" id="{9461130D-175A-B82F-9221-3B178C5620DF}"/>
              </a:ext>
            </a:extLst>
          </p:cNvPr>
          <p:cNvSpPr/>
          <p:nvPr/>
        </p:nvSpPr>
        <p:spPr>
          <a:xfrm>
            <a:off x="761978" y="3626715"/>
            <a:ext cx="420624" cy="420624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E12F39A9-64F8-6DA8-EDD1-A034140CA26C}"/>
              </a:ext>
            </a:extLst>
          </p:cNvPr>
          <p:cNvGrpSpPr/>
          <p:nvPr/>
        </p:nvGrpSpPr>
        <p:grpSpPr>
          <a:xfrm>
            <a:off x="3433469" y="1286449"/>
            <a:ext cx="5475698" cy="3641564"/>
            <a:chOff x="3433469" y="1286449"/>
            <a:chExt cx="5475698" cy="3641564"/>
          </a:xfrm>
        </p:grpSpPr>
        <p:pic>
          <p:nvPicPr>
            <p:cNvPr id="73" name="Grafik 72">
              <a:extLst>
                <a:ext uri="{FF2B5EF4-FFF2-40B4-BE49-F238E27FC236}">
                  <a16:creationId xmlns:a16="http://schemas.microsoft.com/office/drawing/2014/main" id="{05596955-7E54-FFB4-B5E2-F1A7A6F60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381921" y="1575523"/>
              <a:ext cx="1662330" cy="3101071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34" name="Grafik 33" descr="Ein Bild, das Text, Handy, Screenshot, mobiles Gerät enthält.&#10;&#10;Automatisch generierte Beschreibung">
              <a:extLst>
                <a:ext uri="{FF2B5EF4-FFF2-40B4-BE49-F238E27FC236}">
                  <a16:creationId xmlns:a16="http://schemas.microsoft.com/office/drawing/2014/main" id="{98E19312-FBEC-80FA-5653-81077C6470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433469" y="1286449"/>
              <a:ext cx="1935976" cy="3641564"/>
            </a:xfrm>
            <a:prstGeom prst="rect">
              <a:avLst/>
            </a:prstGeom>
          </p:spPr>
        </p:pic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B5681570-CEB1-2F9A-5B08-DE838A11D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294765" y="1575522"/>
              <a:ext cx="1614402" cy="310107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840006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rafik 35">
            <a:extLst>
              <a:ext uri="{FF2B5EF4-FFF2-40B4-BE49-F238E27FC236}">
                <a16:creationId xmlns:a16="http://schemas.microsoft.com/office/drawing/2014/main" id="{1BB9669B-556A-0A36-72DF-760802A67F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02604" y="399767"/>
            <a:ext cx="3425209" cy="4222860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D12EFB54-678F-ECCE-7B2A-7C63C4B2B9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571007" y="419099"/>
            <a:ext cx="2214609" cy="4203527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8CF80A6B-AF48-74EC-F469-B0D5B7DF122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918243" y="405030"/>
            <a:ext cx="3428460" cy="4222860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517C331C-7C56-77E6-929E-8B52C77D5F0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814"/>
          <a:stretch/>
        </p:blipFill>
        <p:spPr>
          <a:xfrm>
            <a:off x="4887895" y="394504"/>
            <a:ext cx="3489156" cy="4222860"/>
          </a:xfrm>
          <a:prstGeom prst="rect">
            <a:avLst/>
          </a:prstGeom>
        </p:spPr>
      </p:pic>
      <p:sp>
        <p:nvSpPr>
          <p:cNvPr id="492" name="Google Shape;492;p33"/>
          <p:cNvSpPr txBox="1">
            <a:spLocks noGrp="1"/>
          </p:cNvSpPr>
          <p:nvPr>
            <p:ph type="title" idx="8"/>
          </p:nvPr>
        </p:nvSpPr>
        <p:spPr>
          <a:xfrm>
            <a:off x="685800" y="501540"/>
            <a:ext cx="53568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4000" dirty="0"/>
              <a:t>Umsetzung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84916D09-49FA-3FF7-82FD-9C174913C334}"/>
              </a:ext>
            </a:extLst>
          </p:cNvPr>
          <p:cNvSpPr txBox="1"/>
          <p:nvPr/>
        </p:nvSpPr>
        <p:spPr>
          <a:xfrm>
            <a:off x="685799" y="1817166"/>
            <a:ext cx="4588476" cy="512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Sitemap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5247768-60F0-D685-4D5D-FB9763EA5F7E}"/>
              </a:ext>
            </a:extLst>
          </p:cNvPr>
          <p:cNvSpPr txBox="1"/>
          <p:nvPr/>
        </p:nvSpPr>
        <p:spPr>
          <a:xfrm>
            <a:off x="685799" y="2727934"/>
            <a:ext cx="3037704" cy="512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Wireframe, Responsive         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C711664-EEC4-9581-8FC5-BB2B631210EC}"/>
              </a:ext>
            </a:extLst>
          </p:cNvPr>
          <p:cNvSpPr txBox="1"/>
          <p:nvPr/>
        </p:nvSpPr>
        <p:spPr>
          <a:xfrm>
            <a:off x="685799" y="3638702"/>
            <a:ext cx="1917358" cy="512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Mockup</a:t>
            </a:r>
            <a:endParaRPr lang="de-CH" sz="2000" dirty="0">
              <a:sym typeface="Ibarra Real Nova"/>
            </a:endParaRPr>
          </a:p>
        </p:txBody>
      </p:sp>
    </p:spTree>
    <p:extLst>
      <p:ext uri="{BB962C8B-B14F-4D97-AF65-F5344CB8AC3E}">
        <p14:creationId xmlns:p14="http://schemas.microsoft.com/office/powerpoint/2010/main" val="259429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79;p31">
            <a:extLst>
              <a:ext uri="{FF2B5EF4-FFF2-40B4-BE49-F238E27FC236}">
                <a16:creationId xmlns:a16="http://schemas.microsoft.com/office/drawing/2014/main" id="{47EC8DB3-69EC-9E9A-3952-0E16CF629D84}"/>
              </a:ext>
            </a:extLst>
          </p:cNvPr>
          <p:cNvSpPr txBox="1">
            <a:spLocks/>
          </p:cNvSpPr>
          <p:nvPr/>
        </p:nvSpPr>
        <p:spPr>
          <a:xfrm>
            <a:off x="685799" y="524400"/>
            <a:ext cx="8178115" cy="908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9pPr>
          </a:lstStyle>
          <a:p>
            <a:r>
              <a:rPr lang="de-CH" sz="4400" dirty="0"/>
              <a:t>Menüstruktur und Navigation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1A06B6E-7FD3-2125-61FF-57EA8B937596}"/>
              </a:ext>
            </a:extLst>
          </p:cNvPr>
          <p:cNvSpPr txBox="1"/>
          <p:nvPr/>
        </p:nvSpPr>
        <p:spPr>
          <a:xfrm>
            <a:off x="763908" y="1291849"/>
            <a:ext cx="3498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chemeClr val="dk1"/>
              </a:buClr>
              <a:buSzPts val="4600"/>
            </a:pPr>
            <a:r>
              <a:rPr lang="de-CH" sz="1800" dirty="0">
                <a:solidFill>
                  <a:schemeClr val="dk1"/>
                </a:solidFill>
                <a:latin typeface="Ibarra Real Nova"/>
                <a:sym typeface="Ibarra Real Nova"/>
              </a:rPr>
              <a:t>Übersicht über die Navigationsbar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0941B65-BE6C-1ED3-5B74-F230DBCC6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2380360"/>
            <a:ext cx="8143875" cy="6381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B1B93F17-FF72-3876-BDA6-950A9D727A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147" t="784" b="1"/>
          <a:stretch/>
        </p:blipFill>
        <p:spPr>
          <a:xfrm>
            <a:off x="1188673" y="3518902"/>
            <a:ext cx="7130638" cy="6381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41"/>
          <p:cNvGrpSpPr/>
          <p:nvPr/>
        </p:nvGrpSpPr>
        <p:grpSpPr>
          <a:xfrm rot="5400000">
            <a:off x="5766259" y="2293117"/>
            <a:ext cx="3085560" cy="1463174"/>
            <a:chOff x="1650240" y="199080"/>
            <a:chExt cx="4548960" cy="2157120"/>
          </a:xfrm>
        </p:grpSpPr>
        <p:sp>
          <p:nvSpPr>
            <p:cNvPr id="657" name="Google Shape;657;p41"/>
            <p:cNvSpPr/>
            <p:nvPr/>
          </p:nvSpPr>
          <p:spPr>
            <a:xfrm>
              <a:off x="2234880" y="997560"/>
              <a:ext cx="829080" cy="804240"/>
            </a:xfrm>
            <a:custGeom>
              <a:avLst/>
              <a:gdLst/>
              <a:ahLst/>
              <a:cxnLst/>
              <a:rect l="l" t="t" r="r" b="b"/>
              <a:pathLst>
                <a:path w="2303" h="2234" extrusionOk="0">
                  <a:moveTo>
                    <a:pt x="1659" y="1863"/>
                  </a:moveTo>
                  <a:lnTo>
                    <a:pt x="1659" y="1863"/>
                  </a:lnTo>
                  <a:cubicBezTo>
                    <a:pt x="1595" y="1863"/>
                    <a:pt x="1528" y="1836"/>
                    <a:pt x="1475" y="1788"/>
                  </a:cubicBezTo>
                  <a:cubicBezTo>
                    <a:pt x="1393" y="1705"/>
                    <a:pt x="1374" y="1582"/>
                    <a:pt x="1427" y="1484"/>
                  </a:cubicBezTo>
                  <a:cubicBezTo>
                    <a:pt x="1438" y="1458"/>
                    <a:pt x="1453" y="1436"/>
                    <a:pt x="1472" y="1417"/>
                  </a:cubicBezTo>
                  <a:cubicBezTo>
                    <a:pt x="1494" y="1394"/>
                    <a:pt x="1516" y="1379"/>
                    <a:pt x="1539" y="1364"/>
                  </a:cubicBezTo>
                  <a:cubicBezTo>
                    <a:pt x="1577" y="1346"/>
                    <a:pt x="1618" y="1338"/>
                    <a:pt x="1659" y="1338"/>
                  </a:cubicBezTo>
                  <a:cubicBezTo>
                    <a:pt x="1727" y="1338"/>
                    <a:pt x="1794" y="1360"/>
                    <a:pt x="1843" y="1413"/>
                  </a:cubicBezTo>
                  <a:cubicBezTo>
                    <a:pt x="1929" y="1492"/>
                    <a:pt x="1944" y="1615"/>
                    <a:pt x="1895" y="1716"/>
                  </a:cubicBezTo>
                  <a:cubicBezTo>
                    <a:pt x="1884" y="1739"/>
                    <a:pt x="1869" y="1761"/>
                    <a:pt x="1846" y="1784"/>
                  </a:cubicBezTo>
                  <a:cubicBezTo>
                    <a:pt x="1828" y="1803"/>
                    <a:pt x="1805" y="1818"/>
                    <a:pt x="1779" y="1833"/>
                  </a:cubicBezTo>
                  <a:cubicBezTo>
                    <a:pt x="1741" y="1851"/>
                    <a:pt x="1700" y="1863"/>
                    <a:pt x="1659" y="1863"/>
                  </a:cubicBezTo>
                  <a:moveTo>
                    <a:pt x="115" y="0"/>
                  </a:moveTo>
                  <a:lnTo>
                    <a:pt x="115" y="0"/>
                  </a:lnTo>
                  <a:cubicBezTo>
                    <a:pt x="96" y="0"/>
                    <a:pt x="74" y="8"/>
                    <a:pt x="59" y="26"/>
                  </a:cubicBezTo>
                  <a:cubicBezTo>
                    <a:pt x="55" y="30"/>
                    <a:pt x="51" y="34"/>
                    <a:pt x="48" y="38"/>
                  </a:cubicBezTo>
                  <a:cubicBezTo>
                    <a:pt x="37" y="56"/>
                    <a:pt x="33" y="75"/>
                    <a:pt x="37" y="94"/>
                  </a:cubicBezTo>
                  <a:cubicBezTo>
                    <a:pt x="37" y="98"/>
                    <a:pt x="37" y="98"/>
                    <a:pt x="37" y="98"/>
                  </a:cubicBezTo>
                  <a:cubicBezTo>
                    <a:pt x="-16" y="161"/>
                    <a:pt x="-12" y="255"/>
                    <a:pt x="48" y="315"/>
                  </a:cubicBezTo>
                  <a:cubicBezTo>
                    <a:pt x="82" y="345"/>
                    <a:pt x="123" y="364"/>
                    <a:pt x="164" y="364"/>
                  </a:cubicBezTo>
                  <a:cubicBezTo>
                    <a:pt x="198" y="364"/>
                    <a:pt x="228" y="352"/>
                    <a:pt x="254" y="334"/>
                  </a:cubicBezTo>
                  <a:cubicBezTo>
                    <a:pt x="1258" y="1319"/>
                    <a:pt x="1258" y="1319"/>
                    <a:pt x="1258" y="1319"/>
                  </a:cubicBezTo>
                  <a:cubicBezTo>
                    <a:pt x="1123" y="1510"/>
                    <a:pt x="1142" y="1780"/>
                    <a:pt x="1314" y="1949"/>
                  </a:cubicBezTo>
                  <a:cubicBezTo>
                    <a:pt x="1412" y="2042"/>
                    <a:pt x="1535" y="2091"/>
                    <a:pt x="1659" y="2091"/>
                  </a:cubicBezTo>
                  <a:cubicBezTo>
                    <a:pt x="1760" y="2091"/>
                    <a:pt x="1861" y="2061"/>
                    <a:pt x="1947" y="1997"/>
                  </a:cubicBezTo>
                  <a:cubicBezTo>
                    <a:pt x="2165" y="2207"/>
                    <a:pt x="2165" y="2207"/>
                    <a:pt x="2165" y="2207"/>
                  </a:cubicBezTo>
                  <a:cubicBezTo>
                    <a:pt x="2180" y="2226"/>
                    <a:pt x="2202" y="2234"/>
                    <a:pt x="2221" y="2234"/>
                  </a:cubicBezTo>
                  <a:lnTo>
                    <a:pt x="2221" y="2234"/>
                  </a:lnTo>
                  <a:cubicBezTo>
                    <a:pt x="2232" y="2234"/>
                    <a:pt x="2243" y="2230"/>
                    <a:pt x="2251" y="2226"/>
                  </a:cubicBezTo>
                  <a:cubicBezTo>
                    <a:pt x="2255" y="2226"/>
                    <a:pt x="2255" y="2226"/>
                    <a:pt x="2259" y="2222"/>
                  </a:cubicBezTo>
                  <a:cubicBezTo>
                    <a:pt x="2262" y="2222"/>
                    <a:pt x="2266" y="2219"/>
                    <a:pt x="2270" y="2215"/>
                  </a:cubicBezTo>
                  <a:cubicBezTo>
                    <a:pt x="2273" y="2215"/>
                    <a:pt x="2277" y="2211"/>
                    <a:pt x="2281" y="2207"/>
                  </a:cubicBezTo>
                  <a:cubicBezTo>
                    <a:pt x="2311" y="2177"/>
                    <a:pt x="2311" y="2125"/>
                    <a:pt x="2277" y="2091"/>
                  </a:cubicBezTo>
                  <a:cubicBezTo>
                    <a:pt x="2064" y="1881"/>
                    <a:pt x="2064" y="1881"/>
                    <a:pt x="2064" y="1881"/>
                  </a:cubicBezTo>
                  <a:cubicBezTo>
                    <a:pt x="2199" y="1687"/>
                    <a:pt x="2180" y="1420"/>
                    <a:pt x="2004" y="1248"/>
                  </a:cubicBezTo>
                  <a:cubicBezTo>
                    <a:pt x="1910" y="1155"/>
                    <a:pt x="1786" y="1106"/>
                    <a:pt x="1659" y="1106"/>
                  </a:cubicBezTo>
                  <a:cubicBezTo>
                    <a:pt x="1558" y="1106"/>
                    <a:pt x="1457" y="1139"/>
                    <a:pt x="1370" y="1200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56" y="8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EEE3D4">
                <a:alpha val="1456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41"/>
            <p:cNvSpPr/>
            <p:nvPr/>
          </p:nvSpPr>
          <p:spPr>
            <a:xfrm>
              <a:off x="1650240" y="199080"/>
              <a:ext cx="4548960" cy="2157120"/>
            </a:xfrm>
            <a:custGeom>
              <a:avLst/>
              <a:gdLst/>
              <a:ahLst/>
              <a:cxnLst/>
              <a:rect l="l" t="t" r="r" b="b"/>
              <a:pathLst>
                <a:path w="12636" h="5992" extrusionOk="0">
                  <a:moveTo>
                    <a:pt x="10184" y="5092"/>
                  </a:moveTo>
                  <a:lnTo>
                    <a:pt x="10184" y="5092"/>
                  </a:lnTo>
                  <a:cubicBezTo>
                    <a:pt x="9877" y="5092"/>
                    <a:pt x="9566" y="5010"/>
                    <a:pt x="9275" y="4852"/>
                  </a:cubicBezTo>
                  <a:cubicBezTo>
                    <a:pt x="8563" y="4470"/>
                    <a:pt x="8364" y="3784"/>
                    <a:pt x="8308" y="3481"/>
                  </a:cubicBezTo>
                  <a:lnTo>
                    <a:pt x="8308" y="3481"/>
                  </a:lnTo>
                  <a:cubicBezTo>
                    <a:pt x="8312" y="3095"/>
                    <a:pt x="8439" y="2705"/>
                    <a:pt x="8686" y="2383"/>
                  </a:cubicBezTo>
                  <a:cubicBezTo>
                    <a:pt x="8731" y="2323"/>
                    <a:pt x="8780" y="2267"/>
                    <a:pt x="8836" y="2215"/>
                  </a:cubicBezTo>
                  <a:cubicBezTo>
                    <a:pt x="9196" y="1847"/>
                    <a:pt x="9667" y="1664"/>
                    <a:pt x="10143" y="1664"/>
                  </a:cubicBezTo>
                  <a:cubicBezTo>
                    <a:pt x="10166" y="1664"/>
                    <a:pt x="10184" y="1664"/>
                    <a:pt x="10207" y="1664"/>
                  </a:cubicBezTo>
                  <a:lnTo>
                    <a:pt x="10207" y="1664"/>
                  </a:lnTo>
                  <a:cubicBezTo>
                    <a:pt x="10503" y="1675"/>
                    <a:pt x="10799" y="1757"/>
                    <a:pt x="11061" y="1911"/>
                  </a:cubicBezTo>
                  <a:cubicBezTo>
                    <a:pt x="11192" y="1986"/>
                    <a:pt x="11316" y="2080"/>
                    <a:pt x="11428" y="2188"/>
                  </a:cubicBezTo>
                  <a:cubicBezTo>
                    <a:pt x="11867" y="2619"/>
                    <a:pt x="12043" y="3211"/>
                    <a:pt x="11960" y="3773"/>
                  </a:cubicBezTo>
                  <a:cubicBezTo>
                    <a:pt x="11949" y="3792"/>
                    <a:pt x="11942" y="3811"/>
                    <a:pt x="11931" y="3833"/>
                  </a:cubicBezTo>
                  <a:cubicBezTo>
                    <a:pt x="11743" y="4231"/>
                    <a:pt x="11500" y="4530"/>
                    <a:pt x="11226" y="4736"/>
                  </a:cubicBezTo>
                  <a:cubicBezTo>
                    <a:pt x="10907" y="4976"/>
                    <a:pt x="10548" y="5092"/>
                    <a:pt x="10184" y="5092"/>
                  </a:cubicBezTo>
                  <a:moveTo>
                    <a:pt x="2492" y="5220"/>
                  </a:moveTo>
                  <a:lnTo>
                    <a:pt x="2492" y="5220"/>
                  </a:lnTo>
                  <a:cubicBezTo>
                    <a:pt x="2399" y="5220"/>
                    <a:pt x="2309" y="5212"/>
                    <a:pt x="2219" y="5201"/>
                  </a:cubicBezTo>
                  <a:lnTo>
                    <a:pt x="2219" y="5201"/>
                  </a:lnTo>
                  <a:cubicBezTo>
                    <a:pt x="2200" y="5190"/>
                    <a:pt x="2181" y="5182"/>
                    <a:pt x="2159" y="5171"/>
                  </a:cubicBezTo>
                  <a:cubicBezTo>
                    <a:pt x="1762" y="4984"/>
                    <a:pt x="1462" y="4740"/>
                    <a:pt x="1256" y="4466"/>
                  </a:cubicBezTo>
                  <a:cubicBezTo>
                    <a:pt x="810" y="3878"/>
                    <a:pt x="799" y="3151"/>
                    <a:pt x="1140" y="2514"/>
                  </a:cubicBezTo>
                  <a:cubicBezTo>
                    <a:pt x="1522" y="1802"/>
                    <a:pt x="2207" y="1604"/>
                    <a:pt x="2511" y="1548"/>
                  </a:cubicBezTo>
                  <a:lnTo>
                    <a:pt x="2511" y="1548"/>
                  </a:lnTo>
                  <a:lnTo>
                    <a:pt x="2511" y="1548"/>
                  </a:lnTo>
                  <a:cubicBezTo>
                    <a:pt x="2897" y="1551"/>
                    <a:pt x="3287" y="1679"/>
                    <a:pt x="3609" y="1926"/>
                  </a:cubicBezTo>
                  <a:cubicBezTo>
                    <a:pt x="3669" y="1971"/>
                    <a:pt x="3725" y="2020"/>
                    <a:pt x="3778" y="2072"/>
                  </a:cubicBezTo>
                  <a:cubicBezTo>
                    <a:pt x="4160" y="2447"/>
                    <a:pt x="4343" y="2949"/>
                    <a:pt x="4328" y="3443"/>
                  </a:cubicBezTo>
                  <a:cubicBezTo>
                    <a:pt x="4328" y="3447"/>
                    <a:pt x="4328" y="3447"/>
                    <a:pt x="4328" y="3447"/>
                  </a:cubicBezTo>
                  <a:cubicBezTo>
                    <a:pt x="4317" y="3743"/>
                    <a:pt x="4235" y="4036"/>
                    <a:pt x="4081" y="4302"/>
                  </a:cubicBezTo>
                  <a:cubicBezTo>
                    <a:pt x="4006" y="4433"/>
                    <a:pt x="3912" y="4556"/>
                    <a:pt x="3804" y="4669"/>
                  </a:cubicBezTo>
                  <a:cubicBezTo>
                    <a:pt x="3444" y="5036"/>
                    <a:pt x="2968" y="5220"/>
                    <a:pt x="2492" y="5220"/>
                  </a:cubicBezTo>
                  <a:moveTo>
                    <a:pt x="7311" y="880"/>
                  </a:moveTo>
                  <a:lnTo>
                    <a:pt x="7311" y="880"/>
                  </a:lnTo>
                  <a:cubicBezTo>
                    <a:pt x="7274" y="880"/>
                    <a:pt x="7232" y="866"/>
                    <a:pt x="7199" y="835"/>
                  </a:cubicBezTo>
                  <a:cubicBezTo>
                    <a:pt x="6922" y="596"/>
                    <a:pt x="6922" y="596"/>
                    <a:pt x="6922" y="596"/>
                  </a:cubicBezTo>
                  <a:cubicBezTo>
                    <a:pt x="6951" y="585"/>
                    <a:pt x="6978" y="570"/>
                    <a:pt x="7004" y="547"/>
                  </a:cubicBezTo>
                  <a:cubicBezTo>
                    <a:pt x="7060" y="498"/>
                    <a:pt x="7097" y="427"/>
                    <a:pt x="7105" y="345"/>
                  </a:cubicBezTo>
                  <a:cubicBezTo>
                    <a:pt x="7105" y="330"/>
                    <a:pt x="7105" y="315"/>
                    <a:pt x="7105" y="300"/>
                  </a:cubicBezTo>
                  <a:cubicBezTo>
                    <a:pt x="7120" y="307"/>
                    <a:pt x="7135" y="315"/>
                    <a:pt x="7150" y="330"/>
                  </a:cubicBezTo>
                  <a:cubicBezTo>
                    <a:pt x="7427" y="566"/>
                    <a:pt x="7427" y="566"/>
                    <a:pt x="7427" y="566"/>
                  </a:cubicBezTo>
                  <a:cubicBezTo>
                    <a:pt x="7502" y="630"/>
                    <a:pt x="7510" y="742"/>
                    <a:pt x="7446" y="817"/>
                  </a:cubicBezTo>
                  <a:cubicBezTo>
                    <a:pt x="7416" y="854"/>
                    <a:pt x="7371" y="873"/>
                    <a:pt x="7326" y="877"/>
                  </a:cubicBezTo>
                  <a:cubicBezTo>
                    <a:pt x="7322" y="877"/>
                    <a:pt x="7319" y="880"/>
                    <a:pt x="7311" y="880"/>
                  </a:cubicBezTo>
                  <a:moveTo>
                    <a:pt x="6861" y="487"/>
                  </a:moveTo>
                  <a:lnTo>
                    <a:pt x="6861" y="487"/>
                  </a:lnTo>
                  <a:cubicBezTo>
                    <a:pt x="6850" y="438"/>
                    <a:pt x="6865" y="386"/>
                    <a:pt x="6899" y="348"/>
                  </a:cubicBezTo>
                  <a:cubicBezTo>
                    <a:pt x="6922" y="322"/>
                    <a:pt x="6944" y="307"/>
                    <a:pt x="6974" y="296"/>
                  </a:cubicBezTo>
                  <a:cubicBezTo>
                    <a:pt x="6974" y="311"/>
                    <a:pt x="6974" y="322"/>
                    <a:pt x="6974" y="334"/>
                  </a:cubicBezTo>
                  <a:cubicBezTo>
                    <a:pt x="6970" y="382"/>
                    <a:pt x="6948" y="427"/>
                    <a:pt x="6914" y="457"/>
                  </a:cubicBezTo>
                  <a:cubicBezTo>
                    <a:pt x="6899" y="468"/>
                    <a:pt x="6880" y="480"/>
                    <a:pt x="6861" y="487"/>
                  </a:cubicBezTo>
                  <a:moveTo>
                    <a:pt x="6273" y="375"/>
                  </a:moveTo>
                  <a:lnTo>
                    <a:pt x="6273" y="375"/>
                  </a:lnTo>
                  <a:cubicBezTo>
                    <a:pt x="6258" y="348"/>
                    <a:pt x="6255" y="315"/>
                    <a:pt x="6255" y="281"/>
                  </a:cubicBezTo>
                  <a:cubicBezTo>
                    <a:pt x="6255" y="270"/>
                    <a:pt x="6258" y="258"/>
                    <a:pt x="6262" y="251"/>
                  </a:cubicBezTo>
                  <a:cubicBezTo>
                    <a:pt x="6273" y="273"/>
                    <a:pt x="6281" y="300"/>
                    <a:pt x="6281" y="330"/>
                  </a:cubicBezTo>
                  <a:cubicBezTo>
                    <a:pt x="6281" y="334"/>
                    <a:pt x="6281" y="337"/>
                    <a:pt x="6281" y="341"/>
                  </a:cubicBezTo>
                  <a:cubicBezTo>
                    <a:pt x="6277" y="352"/>
                    <a:pt x="6277" y="363"/>
                    <a:pt x="6273" y="375"/>
                  </a:cubicBezTo>
                  <a:moveTo>
                    <a:pt x="5284" y="794"/>
                  </a:moveTo>
                  <a:lnTo>
                    <a:pt x="5284" y="794"/>
                  </a:lnTo>
                  <a:cubicBezTo>
                    <a:pt x="5029" y="547"/>
                    <a:pt x="5029" y="547"/>
                    <a:pt x="5029" y="547"/>
                  </a:cubicBezTo>
                  <a:cubicBezTo>
                    <a:pt x="5277" y="296"/>
                    <a:pt x="5277" y="296"/>
                    <a:pt x="5277" y="296"/>
                  </a:cubicBezTo>
                  <a:cubicBezTo>
                    <a:pt x="5310" y="262"/>
                    <a:pt x="5355" y="244"/>
                    <a:pt x="5400" y="244"/>
                  </a:cubicBezTo>
                  <a:cubicBezTo>
                    <a:pt x="5411" y="244"/>
                    <a:pt x="5423" y="247"/>
                    <a:pt x="5434" y="247"/>
                  </a:cubicBezTo>
                  <a:cubicBezTo>
                    <a:pt x="5430" y="258"/>
                    <a:pt x="5430" y="270"/>
                    <a:pt x="5430" y="281"/>
                  </a:cubicBezTo>
                  <a:cubicBezTo>
                    <a:pt x="5423" y="382"/>
                    <a:pt x="5468" y="472"/>
                    <a:pt x="5539" y="532"/>
                  </a:cubicBezTo>
                  <a:cubicBezTo>
                    <a:pt x="5535" y="536"/>
                    <a:pt x="5531" y="543"/>
                    <a:pt x="5528" y="547"/>
                  </a:cubicBezTo>
                  <a:cubicBezTo>
                    <a:pt x="5284" y="794"/>
                    <a:pt x="5284" y="794"/>
                    <a:pt x="5284" y="794"/>
                  </a:cubicBezTo>
                  <a:moveTo>
                    <a:pt x="6105" y="506"/>
                  </a:moveTo>
                  <a:lnTo>
                    <a:pt x="6105" y="506"/>
                  </a:lnTo>
                  <a:cubicBezTo>
                    <a:pt x="6097" y="506"/>
                    <a:pt x="6093" y="506"/>
                    <a:pt x="6090" y="506"/>
                  </a:cubicBezTo>
                  <a:cubicBezTo>
                    <a:pt x="5722" y="480"/>
                    <a:pt x="5722" y="480"/>
                    <a:pt x="5722" y="480"/>
                  </a:cubicBezTo>
                  <a:cubicBezTo>
                    <a:pt x="5715" y="480"/>
                    <a:pt x="5707" y="476"/>
                    <a:pt x="5700" y="476"/>
                  </a:cubicBezTo>
                  <a:cubicBezTo>
                    <a:pt x="5704" y="453"/>
                    <a:pt x="5704" y="431"/>
                    <a:pt x="5704" y="408"/>
                  </a:cubicBezTo>
                  <a:cubicBezTo>
                    <a:pt x="5704" y="334"/>
                    <a:pt x="5674" y="258"/>
                    <a:pt x="5618" y="202"/>
                  </a:cubicBezTo>
                  <a:cubicBezTo>
                    <a:pt x="5610" y="199"/>
                    <a:pt x="5606" y="191"/>
                    <a:pt x="5602" y="187"/>
                  </a:cubicBezTo>
                  <a:cubicBezTo>
                    <a:pt x="5632" y="150"/>
                    <a:pt x="5681" y="123"/>
                    <a:pt x="5737" y="123"/>
                  </a:cubicBezTo>
                  <a:cubicBezTo>
                    <a:pt x="5741" y="123"/>
                    <a:pt x="5745" y="123"/>
                    <a:pt x="5748" y="123"/>
                  </a:cubicBezTo>
                  <a:cubicBezTo>
                    <a:pt x="6116" y="154"/>
                    <a:pt x="6116" y="154"/>
                    <a:pt x="6116" y="154"/>
                  </a:cubicBezTo>
                  <a:cubicBezTo>
                    <a:pt x="6131" y="154"/>
                    <a:pt x="6142" y="157"/>
                    <a:pt x="6157" y="161"/>
                  </a:cubicBezTo>
                  <a:cubicBezTo>
                    <a:pt x="6138" y="195"/>
                    <a:pt x="6127" y="232"/>
                    <a:pt x="6123" y="273"/>
                  </a:cubicBezTo>
                  <a:cubicBezTo>
                    <a:pt x="6120" y="352"/>
                    <a:pt x="6146" y="427"/>
                    <a:pt x="6191" y="483"/>
                  </a:cubicBezTo>
                  <a:cubicBezTo>
                    <a:pt x="6164" y="498"/>
                    <a:pt x="6134" y="506"/>
                    <a:pt x="6105" y="506"/>
                  </a:cubicBezTo>
                  <a:moveTo>
                    <a:pt x="6730" y="495"/>
                  </a:moveTo>
                  <a:lnTo>
                    <a:pt x="6730" y="495"/>
                  </a:lnTo>
                  <a:cubicBezTo>
                    <a:pt x="6419" y="472"/>
                    <a:pt x="6419" y="472"/>
                    <a:pt x="6419" y="472"/>
                  </a:cubicBezTo>
                  <a:cubicBezTo>
                    <a:pt x="6404" y="472"/>
                    <a:pt x="6390" y="468"/>
                    <a:pt x="6378" y="465"/>
                  </a:cubicBezTo>
                  <a:cubicBezTo>
                    <a:pt x="6397" y="431"/>
                    <a:pt x="6408" y="393"/>
                    <a:pt x="6408" y="352"/>
                  </a:cubicBezTo>
                  <a:cubicBezTo>
                    <a:pt x="6415" y="273"/>
                    <a:pt x="6390" y="199"/>
                    <a:pt x="6345" y="142"/>
                  </a:cubicBezTo>
                  <a:cubicBezTo>
                    <a:pt x="6370" y="127"/>
                    <a:pt x="6401" y="120"/>
                    <a:pt x="6431" y="120"/>
                  </a:cubicBezTo>
                  <a:cubicBezTo>
                    <a:pt x="6434" y="120"/>
                    <a:pt x="6442" y="120"/>
                    <a:pt x="6446" y="120"/>
                  </a:cubicBezTo>
                  <a:cubicBezTo>
                    <a:pt x="6809" y="146"/>
                    <a:pt x="6809" y="146"/>
                    <a:pt x="6809" y="146"/>
                  </a:cubicBezTo>
                  <a:cubicBezTo>
                    <a:pt x="6846" y="150"/>
                    <a:pt x="6880" y="161"/>
                    <a:pt x="6906" y="184"/>
                  </a:cubicBezTo>
                  <a:cubicBezTo>
                    <a:pt x="6869" y="199"/>
                    <a:pt x="6832" y="229"/>
                    <a:pt x="6801" y="262"/>
                  </a:cubicBezTo>
                  <a:cubicBezTo>
                    <a:pt x="6742" y="330"/>
                    <a:pt x="6723" y="412"/>
                    <a:pt x="6730" y="495"/>
                  </a:cubicBezTo>
                  <a:moveTo>
                    <a:pt x="6419" y="0"/>
                  </a:moveTo>
                  <a:lnTo>
                    <a:pt x="6419" y="0"/>
                  </a:lnTo>
                  <a:cubicBezTo>
                    <a:pt x="6367" y="0"/>
                    <a:pt x="6322" y="11"/>
                    <a:pt x="6281" y="34"/>
                  </a:cubicBezTo>
                  <a:cubicBezTo>
                    <a:pt x="6266" y="41"/>
                    <a:pt x="6251" y="52"/>
                    <a:pt x="6240" y="60"/>
                  </a:cubicBezTo>
                  <a:cubicBezTo>
                    <a:pt x="6206" y="45"/>
                    <a:pt x="6172" y="38"/>
                    <a:pt x="6138" y="34"/>
                  </a:cubicBezTo>
                  <a:cubicBezTo>
                    <a:pt x="5745" y="7"/>
                    <a:pt x="5745" y="7"/>
                    <a:pt x="5745" y="7"/>
                  </a:cubicBezTo>
                  <a:cubicBezTo>
                    <a:pt x="5737" y="7"/>
                    <a:pt x="5730" y="7"/>
                    <a:pt x="5722" y="7"/>
                  </a:cubicBezTo>
                  <a:cubicBezTo>
                    <a:pt x="5625" y="7"/>
                    <a:pt x="5539" y="52"/>
                    <a:pt x="5486" y="127"/>
                  </a:cubicBezTo>
                  <a:cubicBezTo>
                    <a:pt x="5460" y="120"/>
                    <a:pt x="5434" y="116"/>
                    <a:pt x="5411" y="116"/>
                  </a:cubicBezTo>
                  <a:cubicBezTo>
                    <a:pt x="5333" y="116"/>
                    <a:pt x="5258" y="146"/>
                    <a:pt x="5198" y="206"/>
                  </a:cubicBezTo>
                  <a:cubicBezTo>
                    <a:pt x="4939" y="472"/>
                    <a:pt x="4939" y="472"/>
                    <a:pt x="4939" y="472"/>
                  </a:cubicBezTo>
                  <a:cubicBezTo>
                    <a:pt x="4920" y="465"/>
                    <a:pt x="4898" y="461"/>
                    <a:pt x="4879" y="461"/>
                  </a:cubicBezTo>
                  <a:cubicBezTo>
                    <a:pt x="4838" y="461"/>
                    <a:pt x="4797" y="476"/>
                    <a:pt x="4763" y="509"/>
                  </a:cubicBezTo>
                  <a:cubicBezTo>
                    <a:pt x="4714" y="558"/>
                    <a:pt x="4714" y="558"/>
                    <a:pt x="4714" y="558"/>
                  </a:cubicBezTo>
                  <a:lnTo>
                    <a:pt x="4714" y="558"/>
                  </a:lnTo>
                  <a:cubicBezTo>
                    <a:pt x="4707" y="551"/>
                    <a:pt x="4700" y="543"/>
                    <a:pt x="4692" y="536"/>
                  </a:cubicBezTo>
                  <a:cubicBezTo>
                    <a:pt x="4587" y="431"/>
                    <a:pt x="4516" y="401"/>
                    <a:pt x="4460" y="401"/>
                  </a:cubicBezTo>
                  <a:cubicBezTo>
                    <a:pt x="4426" y="401"/>
                    <a:pt x="4396" y="412"/>
                    <a:pt x="4362" y="424"/>
                  </a:cubicBezTo>
                  <a:cubicBezTo>
                    <a:pt x="4332" y="435"/>
                    <a:pt x="4298" y="446"/>
                    <a:pt x="4257" y="446"/>
                  </a:cubicBezTo>
                  <a:cubicBezTo>
                    <a:pt x="4250" y="446"/>
                    <a:pt x="4242" y="442"/>
                    <a:pt x="4235" y="442"/>
                  </a:cubicBezTo>
                  <a:cubicBezTo>
                    <a:pt x="4197" y="438"/>
                    <a:pt x="4156" y="424"/>
                    <a:pt x="4122" y="401"/>
                  </a:cubicBezTo>
                  <a:cubicBezTo>
                    <a:pt x="3935" y="273"/>
                    <a:pt x="3744" y="221"/>
                    <a:pt x="3587" y="221"/>
                  </a:cubicBezTo>
                  <a:cubicBezTo>
                    <a:pt x="3583" y="221"/>
                    <a:pt x="3579" y="221"/>
                    <a:pt x="3575" y="221"/>
                  </a:cubicBezTo>
                  <a:cubicBezTo>
                    <a:pt x="3455" y="221"/>
                    <a:pt x="3358" y="258"/>
                    <a:pt x="3298" y="315"/>
                  </a:cubicBezTo>
                  <a:cubicBezTo>
                    <a:pt x="3182" y="435"/>
                    <a:pt x="3051" y="667"/>
                    <a:pt x="2627" y="768"/>
                  </a:cubicBezTo>
                  <a:cubicBezTo>
                    <a:pt x="2545" y="787"/>
                    <a:pt x="2455" y="802"/>
                    <a:pt x="2354" y="809"/>
                  </a:cubicBezTo>
                  <a:cubicBezTo>
                    <a:pt x="2110" y="832"/>
                    <a:pt x="1867" y="911"/>
                    <a:pt x="1657" y="1001"/>
                  </a:cubicBezTo>
                  <a:cubicBezTo>
                    <a:pt x="1323" y="1147"/>
                    <a:pt x="1016" y="1349"/>
                    <a:pt x="750" y="1604"/>
                  </a:cubicBezTo>
                  <a:cubicBezTo>
                    <a:pt x="739" y="1615"/>
                    <a:pt x="724" y="1626"/>
                    <a:pt x="712" y="1638"/>
                  </a:cubicBezTo>
                  <a:cubicBezTo>
                    <a:pt x="-11" y="2376"/>
                    <a:pt x="-183" y="3451"/>
                    <a:pt x="195" y="4350"/>
                  </a:cubicBezTo>
                  <a:cubicBezTo>
                    <a:pt x="233" y="4444"/>
                    <a:pt x="281" y="4538"/>
                    <a:pt x="334" y="4628"/>
                  </a:cubicBezTo>
                  <a:cubicBezTo>
                    <a:pt x="390" y="4729"/>
                    <a:pt x="458" y="4826"/>
                    <a:pt x="529" y="4920"/>
                  </a:cubicBezTo>
                  <a:cubicBezTo>
                    <a:pt x="570" y="4972"/>
                    <a:pt x="619" y="5025"/>
                    <a:pt x="664" y="5077"/>
                  </a:cubicBezTo>
                  <a:cubicBezTo>
                    <a:pt x="667" y="5081"/>
                    <a:pt x="671" y="5085"/>
                    <a:pt x="675" y="5088"/>
                  </a:cubicBezTo>
                  <a:cubicBezTo>
                    <a:pt x="698" y="5115"/>
                    <a:pt x="724" y="5137"/>
                    <a:pt x="746" y="5160"/>
                  </a:cubicBezTo>
                  <a:cubicBezTo>
                    <a:pt x="1230" y="5640"/>
                    <a:pt x="1863" y="5876"/>
                    <a:pt x="2492" y="5876"/>
                  </a:cubicBezTo>
                  <a:cubicBezTo>
                    <a:pt x="3137" y="5876"/>
                    <a:pt x="3782" y="5628"/>
                    <a:pt x="4269" y="5130"/>
                  </a:cubicBezTo>
                  <a:cubicBezTo>
                    <a:pt x="4287" y="5111"/>
                    <a:pt x="4306" y="5092"/>
                    <a:pt x="4325" y="5070"/>
                  </a:cubicBezTo>
                  <a:cubicBezTo>
                    <a:pt x="4550" y="4819"/>
                    <a:pt x="4737" y="4534"/>
                    <a:pt x="4868" y="4227"/>
                  </a:cubicBezTo>
                  <a:cubicBezTo>
                    <a:pt x="4965" y="4006"/>
                    <a:pt x="5052" y="3739"/>
                    <a:pt x="5066" y="3477"/>
                  </a:cubicBezTo>
                  <a:cubicBezTo>
                    <a:pt x="5086" y="3166"/>
                    <a:pt x="5164" y="2968"/>
                    <a:pt x="5258" y="2829"/>
                  </a:cubicBezTo>
                  <a:cubicBezTo>
                    <a:pt x="5355" y="2675"/>
                    <a:pt x="5471" y="2593"/>
                    <a:pt x="5546" y="2522"/>
                  </a:cubicBezTo>
                  <a:cubicBezTo>
                    <a:pt x="5677" y="2387"/>
                    <a:pt x="5681" y="2035"/>
                    <a:pt x="5445" y="1697"/>
                  </a:cubicBezTo>
                  <a:cubicBezTo>
                    <a:pt x="5423" y="1664"/>
                    <a:pt x="5404" y="1626"/>
                    <a:pt x="5400" y="1585"/>
                  </a:cubicBezTo>
                  <a:cubicBezTo>
                    <a:pt x="5396" y="1540"/>
                    <a:pt x="5404" y="1503"/>
                    <a:pt x="5415" y="1465"/>
                  </a:cubicBezTo>
                  <a:cubicBezTo>
                    <a:pt x="5441" y="1379"/>
                    <a:pt x="5475" y="1304"/>
                    <a:pt x="5299" y="1131"/>
                  </a:cubicBezTo>
                  <a:cubicBezTo>
                    <a:pt x="5277" y="1109"/>
                    <a:pt x="5277" y="1109"/>
                    <a:pt x="5277" y="1109"/>
                  </a:cubicBezTo>
                  <a:lnTo>
                    <a:pt x="5277" y="1109"/>
                  </a:lnTo>
                  <a:cubicBezTo>
                    <a:pt x="5325" y="1060"/>
                    <a:pt x="5325" y="1060"/>
                    <a:pt x="5325" y="1060"/>
                  </a:cubicBezTo>
                  <a:cubicBezTo>
                    <a:pt x="5374" y="1012"/>
                    <a:pt x="5385" y="944"/>
                    <a:pt x="5359" y="884"/>
                  </a:cubicBezTo>
                  <a:cubicBezTo>
                    <a:pt x="5621" y="618"/>
                    <a:pt x="5621" y="618"/>
                    <a:pt x="5621" y="618"/>
                  </a:cubicBezTo>
                  <a:cubicBezTo>
                    <a:pt x="5632" y="607"/>
                    <a:pt x="5640" y="599"/>
                    <a:pt x="5647" y="585"/>
                  </a:cubicBezTo>
                  <a:cubicBezTo>
                    <a:pt x="5666" y="592"/>
                    <a:pt x="5685" y="596"/>
                    <a:pt x="5700" y="596"/>
                  </a:cubicBezTo>
                  <a:cubicBezTo>
                    <a:pt x="6093" y="622"/>
                    <a:pt x="6093" y="622"/>
                    <a:pt x="6093" y="622"/>
                  </a:cubicBezTo>
                  <a:cubicBezTo>
                    <a:pt x="6101" y="626"/>
                    <a:pt x="6108" y="626"/>
                    <a:pt x="6116" y="626"/>
                  </a:cubicBezTo>
                  <a:cubicBezTo>
                    <a:pt x="6176" y="626"/>
                    <a:pt x="6232" y="607"/>
                    <a:pt x="6281" y="573"/>
                  </a:cubicBezTo>
                  <a:cubicBezTo>
                    <a:pt x="6284" y="570"/>
                    <a:pt x="6292" y="566"/>
                    <a:pt x="6296" y="562"/>
                  </a:cubicBezTo>
                  <a:cubicBezTo>
                    <a:pt x="6326" y="577"/>
                    <a:pt x="6359" y="585"/>
                    <a:pt x="6397" y="588"/>
                  </a:cubicBezTo>
                  <a:cubicBezTo>
                    <a:pt x="6779" y="618"/>
                    <a:pt x="6779" y="618"/>
                    <a:pt x="6779" y="618"/>
                  </a:cubicBezTo>
                  <a:cubicBezTo>
                    <a:pt x="6794" y="637"/>
                    <a:pt x="6809" y="659"/>
                    <a:pt x="6832" y="678"/>
                  </a:cubicBezTo>
                  <a:cubicBezTo>
                    <a:pt x="7131" y="933"/>
                    <a:pt x="7131" y="933"/>
                    <a:pt x="7131" y="933"/>
                  </a:cubicBezTo>
                  <a:cubicBezTo>
                    <a:pt x="7176" y="970"/>
                    <a:pt x="7225" y="993"/>
                    <a:pt x="7277" y="1001"/>
                  </a:cubicBezTo>
                  <a:cubicBezTo>
                    <a:pt x="7259" y="1034"/>
                    <a:pt x="7251" y="1075"/>
                    <a:pt x="7251" y="1113"/>
                  </a:cubicBezTo>
                  <a:cubicBezTo>
                    <a:pt x="7251" y="1173"/>
                    <a:pt x="7274" y="1233"/>
                    <a:pt x="7319" y="1278"/>
                  </a:cubicBezTo>
                  <a:lnTo>
                    <a:pt x="7319" y="1278"/>
                  </a:lnTo>
                  <a:cubicBezTo>
                    <a:pt x="7311" y="1285"/>
                    <a:pt x="7304" y="1293"/>
                    <a:pt x="7296" y="1300"/>
                  </a:cubicBezTo>
                  <a:cubicBezTo>
                    <a:pt x="7056" y="1544"/>
                    <a:pt x="7221" y="1593"/>
                    <a:pt x="7203" y="1757"/>
                  </a:cubicBezTo>
                  <a:cubicBezTo>
                    <a:pt x="7203" y="1795"/>
                    <a:pt x="7184" y="1836"/>
                    <a:pt x="7161" y="1870"/>
                  </a:cubicBezTo>
                  <a:cubicBezTo>
                    <a:pt x="7030" y="2061"/>
                    <a:pt x="6978" y="2260"/>
                    <a:pt x="6981" y="2417"/>
                  </a:cubicBezTo>
                  <a:cubicBezTo>
                    <a:pt x="6981" y="2537"/>
                    <a:pt x="7019" y="2634"/>
                    <a:pt x="7075" y="2694"/>
                  </a:cubicBezTo>
                  <a:cubicBezTo>
                    <a:pt x="7195" y="2810"/>
                    <a:pt x="7427" y="2942"/>
                    <a:pt x="7528" y="3365"/>
                  </a:cubicBezTo>
                  <a:cubicBezTo>
                    <a:pt x="7551" y="3447"/>
                    <a:pt x="7562" y="3537"/>
                    <a:pt x="7573" y="3638"/>
                  </a:cubicBezTo>
                  <a:cubicBezTo>
                    <a:pt x="7592" y="3882"/>
                    <a:pt x="7671" y="4125"/>
                    <a:pt x="7761" y="4336"/>
                  </a:cubicBezTo>
                  <a:cubicBezTo>
                    <a:pt x="7907" y="4669"/>
                    <a:pt x="8113" y="4976"/>
                    <a:pt x="8364" y="5242"/>
                  </a:cubicBezTo>
                  <a:cubicBezTo>
                    <a:pt x="8375" y="5254"/>
                    <a:pt x="8387" y="5268"/>
                    <a:pt x="8398" y="5280"/>
                  </a:cubicBezTo>
                  <a:cubicBezTo>
                    <a:pt x="8885" y="5756"/>
                    <a:pt x="9513" y="5992"/>
                    <a:pt x="10143" y="5992"/>
                  </a:cubicBezTo>
                  <a:cubicBezTo>
                    <a:pt x="10473" y="5992"/>
                    <a:pt x="10802" y="5928"/>
                    <a:pt x="11110" y="5797"/>
                  </a:cubicBezTo>
                  <a:cubicBezTo>
                    <a:pt x="11203" y="5759"/>
                    <a:pt x="11297" y="5711"/>
                    <a:pt x="11391" y="5658"/>
                  </a:cubicBezTo>
                  <a:cubicBezTo>
                    <a:pt x="11488" y="5602"/>
                    <a:pt x="11586" y="5535"/>
                    <a:pt x="11679" y="5463"/>
                  </a:cubicBezTo>
                  <a:cubicBezTo>
                    <a:pt x="11732" y="5422"/>
                    <a:pt x="11788" y="5373"/>
                    <a:pt x="11837" y="5328"/>
                  </a:cubicBezTo>
                  <a:cubicBezTo>
                    <a:pt x="11844" y="5325"/>
                    <a:pt x="11848" y="5321"/>
                    <a:pt x="11852" y="5317"/>
                  </a:cubicBezTo>
                  <a:cubicBezTo>
                    <a:pt x="11874" y="5295"/>
                    <a:pt x="11897" y="5268"/>
                    <a:pt x="11923" y="5246"/>
                  </a:cubicBezTo>
                  <a:cubicBezTo>
                    <a:pt x="12886" y="4264"/>
                    <a:pt x="12871" y="2687"/>
                    <a:pt x="11889" y="1724"/>
                  </a:cubicBezTo>
                  <a:cubicBezTo>
                    <a:pt x="11870" y="1705"/>
                    <a:pt x="11852" y="1686"/>
                    <a:pt x="11829" y="1667"/>
                  </a:cubicBezTo>
                  <a:cubicBezTo>
                    <a:pt x="11578" y="1443"/>
                    <a:pt x="11293" y="1255"/>
                    <a:pt x="10986" y="1124"/>
                  </a:cubicBezTo>
                  <a:cubicBezTo>
                    <a:pt x="10765" y="1027"/>
                    <a:pt x="10499" y="940"/>
                    <a:pt x="10237" y="925"/>
                  </a:cubicBezTo>
                  <a:cubicBezTo>
                    <a:pt x="9926" y="907"/>
                    <a:pt x="9727" y="828"/>
                    <a:pt x="9588" y="734"/>
                  </a:cubicBezTo>
                  <a:cubicBezTo>
                    <a:pt x="9435" y="637"/>
                    <a:pt x="9357" y="521"/>
                    <a:pt x="9282" y="446"/>
                  </a:cubicBezTo>
                  <a:cubicBezTo>
                    <a:pt x="9222" y="390"/>
                    <a:pt x="9125" y="356"/>
                    <a:pt x="9005" y="356"/>
                  </a:cubicBezTo>
                  <a:cubicBezTo>
                    <a:pt x="8848" y="356"/>
                    <a:pt x="8653" y="412"/>
                    <a:pt x="8462" y="547"/>
                  </a:cubicBezTo>
                  <a:cubicBezTo>
                    <a:pt x="8428" y="570"/>
                    <a:pt x="8390" y="588"/>
                    <a:pt x="8349" y="592"/>
                  </a:cubicBezTo>
                  <a:cubicBezTo>
                    <a:pt x="8338" y="592"/>
                    <a:pt x="8330" y="592"/>
                    <a:pt x="8323" y="592"/>
                  </a:cubicBezTo>
                  <a:cubicBezTo>
                    <a:pt x="8285" y="592"/>
                    <a:pt x="8255" y="585"/>
                    <a:pt x="8226" y="577"/>
                  </a:cubicBezTo>
                  <a:cubicBezTo>
                    <a:pt x="8192" y="566"/>
                    <a:pt x="8162" y="554"/>
                    <a:pt x="8124" y="554"/>
                  </a:cubicBezTo>
                  <a:cubicBezTo>
                    <a:pt x="8068" y="554"/>
                    <a:pt x="8001" y="585"/>
                    <a:pt x="7892" y="693"/>
                  </a:cubicBezTo>
                  <a:cubicBezTo>
                    <a:pt x="7869" y="716"/>
                    <a:pt x="7869" y="716"/>
                    <a:pt x="7869" y="716"/>
                  </a:cubicBezTo>
                  <a:cubicBezTo>
                    <a:pt x="7824" y="671"/>
                    <a:pt x="7768" y="648"/>
                    <a:pt x="7708" y="648"/>
                  </a:cubicBezTo>
                  <a:cubicBezTo>
                    <a:pt x="7678" y="648"/>
                    <a:pt x="7645" y="656"/>
                    <a:pt x="7615" y="671"/>
                  </a:cubicBezTo>
                  <a:cubicBezTo>
                    <a:pt x="7607" y="599"/>
                    <a:pt x="7573" y="536"/>
                    <a:pt x="7513" y="487"/>
                  </a:cubicBezTo>
                  <a:cubicBezTo>
                    <a:pt x="7218" y="229"/>
                    <a:pt x="7218" y="229"/>
                    <a:pt x="7218" y="229"/>
                  </a:cubicBezTo>
                  <a:cubicBezTo>
                    <a:pt x="7169" y="191"/>
                    <a:pt x="7116" y="168"/>
                    <a:pt x="7056" y="161"/>
                  </a:cubicBezTo>
                  <a:cubicBezTo>
                    <a:pt x="7008" y="86"/>
                    <a:pt x="6929" y="34"/>
                    <a:pt x="6832" y="30"/>
                  </a:cubicBezTo>
                  <a:cubicBezTo>
                    <a:pt x="6442" y="0"/>
                    <a:pt x="6442" y="0"/>
                    <a:pt x="6442" y="0"/>
                  </a:cubicBezTo>
                  <a:cubicBezTo>
                    <a:pt x="6434" y="0"/>
                    <a:pt x="6427" y="0"/>
                    <a:pt x="6419" y="0"/>
                  </a:cubicBezTo>
                  <a:close/>
                </a:path>
              </a:pathLst>
            </a:custGeom>
            <a:solidFill>
              <a:srgbClr val="EEE3D4">
                <a:alpha val="1456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41"/>
            <p:cNvSpPr/>
            <p:nvPr/>
          </p:nvSpPr>
          <p:spPr>
            <a:xfrm>
              <a:off x="4882320" y="942480"/>
              <a:ext cx="803880" cy="829440"/>
            </a:xfrm>
            <a:custGeom>
              <a:avLst/>
              <a:gdLst/>
              <a:ahLst/>
              <a:cxnLst/>
              <a:rect l="l" t="t" r="r" b="b"/>
              <a:pathLst>
                <a:path w="2233" h="2304" extrusionOk="0">
                  <a:moveTo>
                    <a:pt x="1600" y="906"/>
                  </a:moveTo>
                  <a:lnTo>
                    <a:pt x="1600" y="906"/>
                  </a:lnTo>
                  <a:cubicBezTo>
                    <a:pt x="1559" y="906"/>
                    <a:pt x="1521" y="895"/>
                    <a:pt x="1483" y="877"/>
                  </a:cubicBezTo>
                  <a:cubicBezTo>
                    <a:pt x="1457" y="865"/>
                    <a:pt x="1435" y="850"/>
                    <a:pt x="1416" y="832"/>
                  </a:cubicBezTo>
                  <a:cubicBezTo>
                    <a:pt x="1393" y="809"/>
                    <a:pt x="1379" y="787"/>
                    <a:pt x="1368" y="764"/>
                  </a:cubicBezTo>
                  <a:cubicBezTo>
                    <a:pt x="1315" y="667"/>
                    <a:pt x="1330" y="543"/>
                    <a:pt x="1413" y="460"/>
                  </a:cubicBezTo>
                  <a:cubicBezTo>
                    <a:pt x="1465" y="408"/>
                    <a:pt x="1532" y="382"/>
                    <a:pt x="1600" y="382"/>
                  </a:cubicBezTo>
                  <a:cubicBezTo>
                    <a:pt x="1637" y="382"/>
                    <a:pt x="1678" y="389"/>
                    <a:pt x="1716" y="408"/>
                  </a:cubicBezTo>
                  <a:cubicBezTo>
                    <a:pt x="1738" y="419"/>
                    <a:pt x="1761" y="434"/>
                    <a:pt x="1783" y="457"/>
                  </a:cubicBezTo>
                  <a:cubicBezTo>
                    <a:pt x="1802" y="476"/>
                    <a:pt x="1821" y="498"/>
                    <a:pt x="1832" y="524"/>
                  </a:cubicBezTo>
                  <a:cubicBezTo>
                    <a:pt x="1884" y="622"/>
                    <a:pt x="1869" y="745"/>
                    <a:pt x="1787" y="828"/>
                  </a:cubicBezTo>
                  <a:cubicBezTo>
                    <a:pt x="1734" y="880"/>
                    <a:pt x="1667" y="906"/>
                    <a:pt x="1600" y="906"/>
                  </a:cubicBezTo>
                  <a:moveTo>
                    <a:pt x="2151" y="0"/>
                  </a:moveTo>
                  <a:lnTo>
                    <a:pt x="2151" y="0"/>
                  </a:lnTo>
                  <a:cubicBezTo>
                    <a:pt x="2128" y="0"/>
                    <a:pt x="2109" y="7"/>
                    <a:pt x="2091" y="22"/>
                  </a:cubicBezTo>
                  <a:cubicBezTo>
                    <a:pt x="1881" y="240"/>
                    <a:pt x="1881" y="240"/>
                    <a:pt x="1881" y="240"/>
                  </a:cubicBezTo>
                  <a:cubicBezTo>
                    <a:pt x="1795" y="179"/>
                    <a:pt x="1697" y="150"/>
                    <a:pt x="1600" y="150"/>
                  </a:cubicBezTo>
                  <a:cubicBezTo>
                    <a:pt x="1472" y="150"/>
                    <a:pt x="1345" y="202"/>
                    <a:pt x="1247" y="299"/>
                  </a:cubicBezTo>
                  <a:cubicBezTo>
                    <a:pt x="1079" y="472"/>
                    <a:pt x="1064" y="742"/>
                    <a:pt x="1202" y="933"/>
                  </a:cubicBezTo>
                  <a:cubicBezTo>
                    <a:pt x="27" y="2128"/>
                    <a:pt x="27" y="2128"/>
                    <a:pt x="27" y="2128"/>
                  </a:cubicBezTo>
                  <a:cubicBezTo>
                    <a:pt x="8" y="2147"/>
                    <a:pt x="0" y="2166"/>
                    <a:pt x="0" y="2188"/>
                  </a:cubicBezTo>
                  <a:cubicBezTo>
                    <a:pt x="0" y="2207"/>
                    <a:pt x="12" y="2229"/>
                    <a:pt x="27" y="2244"/>
                  </a:cubicBezTo>
                  <a:cubicBezTo>
                    <a:pt x="27" y="2248"/>
                    <a:pt x="31" y="2248"/>
                    <a:pt x="31" y="2252"/>
                  </a:cubicBezTo>
                  <a:cubicBezTo>
                    <a:pt x="34" y="2252"/>
                    <a:pt x="38" y="2255"/>
                    <a:pt x="42" y="2259"/>
                  </a:cubicBezTo>
                  <a:cubicBezTo>
                    <a:pt x="45" y="2259"/>
                    <a:pt x="45" y="2259"/>
                    <a:pt x="45" y="2259"/>
                  </a:cubicBezTo>
                  <a:cubicBezTo>
                    <a:pt x="49" y="2259"/>
                    <a:pt x="49" y="2263"/>
                    <a:pt x="53" y="2263"/>
                  </a:cubicBezTo>
                  <a:cubicBezTo>
                    <a:pt x="65" y="2267"/>
                    <a:pt x="72" y="2271"/>
                    <a:pt x="83" y="2271"/>
                  </a:cubicBezTo>
                  <a:cubicBezTo>
                    <a:pt x="87" y="2271"/>
                    <a:pt x="94" y="2267"/>
                    <a:pt x="98" y="2267"/>
                  </a:cubicBezTo>
                  <a:lnTo>
                    <a:pt x="98" y="2267"/>
                  </a:lnTo>
                  <a:cubicBezTo>
                    <a:pt x="128" y="2293"/>
                    <a:pt x="162" y="2304"/>
                    <a:pt x="199" y="2304"/>
                  </a:cubicBezTo>
                  <a:cubicBezTo>
                    <a:pt x="240" y="2304"/>
                    <a:pt x="285" y="2285"/>
                    <a:pt x="315" y="2255"/>
                  </a:cubicBezTo>
                  <a:cubicBezTo>
                    <a:pt x="372" y="2199"/>
                    <a:pt x="379" y="2109"/>
                    <a:pt x="334" y="2049"/>
                  </a:cubicBezTo>
                  <a:cubicBezTo>
                    <a:pt x="1319" y="1045"/>
                    <a:pt x="1319" y="1045"/>
                    <a:pt x="1319" y="1045"/>
                  </a:cubicBezTo>
                  <a:cubicBezTo>
                    <a:pt x="1401" y="1105"/>
                    <a:pt x="1502" y="1135"/>
                    <a:pt x="1600" y="1135"/>
                  </a:cubicBezTo>
                  <a:cubicBezTo>
                    <a:pt x="1727" y="1135"/>
                    <a:pt x="1855" y="1086"/>
                    <a:pt x="1948" y="989"/>
                  </a:cubicBezTo>
                  <a:cubicBezTo>
                    <a:pt x="2120" y="813"/>
                    <a:pt x="2136" y="547"/>
                    <a:pt x="1997" y="356"/>
                  </a:cubicBezTo>
                  <a:cubicBezTo>
                    <a:pt x="2210" y="138"/>
                    <a:pt x="2210" y="138"/>
                    <a:pt x="2210" y="138"/>
                  </a:cubicBezTo>
                  <a:cubicBezTo>
                    <a:pt x="2225" y="123"/>
                    <a:pt x="2233" y="101"/>
                    <a:pt x="2233" y="82"/>
                  </a:cubicBezTo>
                  <a:cubicBezTo>
                    <a:pt x="2233" y="71"/>
                    <a:pt x="2229" y="60"/>
                    <a:pt x="2225" y="52"/>
                  </a:cubicBezTo>
                  <a:cubicBezTo>
                    <a:pt x="2225" y="49"/>
                    <a:pt x="2225" y="49"/>
                    <a:pt x="2222" y="45"/>
                  </a:cubicBezTo>
                  <a:cubicBezTo>
                    <a:pt x="2222" y="41"/>
                    <a:pt x="2218" y="37"/>
                    <a:pt x="2218" y="33"/>
                  </a:cubicBezTo>
                  <a:cubicBezTo>
                    <a:pt x="2214" y="29"/>
                    <a:pt x="2210" y="26"/>
                    <a:pt x="2207" y="22"/>
                  </a:cubicBezTo>
                  <a:cubicBezTo>
                    <a:pt x="2192" y="7"/>
                    <a:pt x="2173" y="0"/>
                    <a:pt x="2151" y="0"/>
                  </a:cubicBezTo>
                  <a:close/>
                </a:path>
              </a:pathLst>
            </a:custGeom>
            <a:solidFill>
              <a:srgbClr val="EEE3D4">
                <a:alpha val="1456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" name="Google Shape;479;p31">
            <a:extLst>
              <a:ext uri="{FF2B5EF4-FFF2-40B4-BE49-F238E27FC236}">
                <a16:creationId xmlns:a16="http://schemas.microsoft.com/office/drawing/2014/main" id="{46DBB337-6189-2647-3B8F-4251FB51DC78}"/>
              </a:ext>
            </a:extLst>
          </p:cNvPr>
          <p:cNvSpPr txBox="1">
            <a:spLocks/>
          </p:cNvSpPr>
          <p:nvPr/>
        </p:nvSpPr>
        <p:spPr>
          <a:xfrm>
            <a:off x="685800" y="524400"/>
            <a:ext cx="9276908" cy="908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9pPr>
          </a:lstStyle>
          <a:p>
            <a:r>
              <a:rPr lang="de-CH" sz="4400" dirty="0"/>
              <a:t>Datenschutz und rechtliche Hinweise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B68239EF-E7F7-2768-361F-9B49BB51208B}"/>
              </a:ext>
            </a:extLst>
          </p:cNvPr>
          <p:cNvSpPr txBox="1"/>
          <p:nvPr/>
        </p:nvSpPr>
        <p:spPr>
          <a:xfrm>
            <a:off x="685800" y="1878485"/>
            <a:ext cx="2895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chemeClr val="dk1"/>
              </a:buClr>
              <a:buSzPts val="4600"/>
            </a:pPr>
            <a:r>
              <a:rPr lang="de-CH" sz="1800" dirty="0">
                <a:solidFill>
                  <a:schemeClr val="dk1"/>
                </a:solidFill>
                <a:latin typeface="Ibarra Real Nova"/>
                <a:sym typeface="Ibarra Real Nova"/>
              </a:rPr>
              <a:t>Sicherheit und Transparenz.</a:t>
            </a:r>
          </a:p>
        </p:txBody>
      </p:sp>
      <p:sp>
        <p:nvSpPr>
          <p:cNvPr id="21" name="Google Shape;480;p31">
            <a:extLst>
              <a:ext uri="{FF2B5EF4-FFF2-40B4-BE49-F238E27FC236}">
                <a16:creationId xmlns:a16="http://schemas.microsoft.com/office/drawing/2014/main" id="{DF6CD3B1-3091-3165-C98C-D0266E859DC7}"/>
              </a:ext>
            </a:extLst>
          </p:cNvPr>
          <p:cNvSpPr txBox="1">
            <a:spLocks/>
          </p:cNvSpPr>
          <p:nvPr/>
        </p:nvSpPr>
        <p:spPr>
          <a:xfrm>
            <a:off x="1238109" y="2390014"/>
            <a:ext cx="7050933" cy="1959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Schutz persönlicher Daten</a:t>
            </a:r>
          </a:p>
          <a:p>
            <a:pPr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Haftungsausschluss und Urheberrechte</a:t>
            </a:r>
          </a:p>
          <a:p>
            <a:pPr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de-CH" sz="2000" b="1" dirty="0">
                <a:solidFill>
                  <a:schemeClr val="dk1"/>
                </a:solidFill>
                <a:latin typeface="Ibarra Real Nova"/>
                <a:sym typeface="Ibarra Real Nova"/>
              </a:rPr>
              <a:t>Vollständige Kontaktdaten und rechtliche Informationen</a:t>
            </a:r>
          </a:p>
        </p:txBody>
      </p:sp>
      <p:grpSp>
        <p:nvGrpSpPr>
          <p:cNvPr id="22" name="Google Shape;9713;p62">
            <a:extLst>
              <a:ext uri="{FF2B5EF4-FFF2-40B4-BE49-F238E27FC236}">
                <a16:creationId xmlns:a16="http://schemas.microsoft.com/office/drawing/2014/main" id="{8E7F56C8-B710-2DBD-B0EB-1D4EB9CAEA36}"/>
              </a:ext>
            </a:extLst>
          </p:cNvPr>
          <p:cNvGrpSpPr/>
          <p:nvPr/>
        </p:nvGrpSpPr>
        <p:grpSpPr>
          <a:xfrm>
            <a:off x="793097" y="2665053"/>
            <a:ext cx="393192" cy="420624"/>
            <a:chOff x="7562766" y="1514864"/>
            <a:chExt cx="327059" cy="360192"/>
          </a:xfrm>
          <a:solidFill>
            <a:schemeClr val="bg1"/>
          </a:solidFill>
        </p:grpSpPr>
        <p:sp>
          <p:nvSpPr>
            <p:cNvPr id="23" name="Google Shape;9714;p62">
              <a:extLst>
                <a:ext uri="{FF2B5EF4-FFF2-40B4-BE49-F238E27FC236}">
                  <a16:creationId xmlns:a16="http://schemas.microsoft.com/office/drawing/2014/main" id="{98CD1BB1-FC70-9B39-8E19-FFD9BA5F5D23}"/>
                </a:ext>
              </a:extLst>
            </p:cNvPr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15;p62">
              <a:extLst>
                <a:ext uri="{FF2B5EF4-FFF2-40B4-BE49-F238E27FC236}">
                  <a16:creationId xmlns:a16="http://schemas.microsoft.com/office/drawing/2014/main" id="{25875185-A422-C32D-ECE2-1B43F0525787}"/>
                </a:ext>
              </a:extLst>
            </p:cNvPr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16;p62">
              <a:extLst>
                <a:ext uri="{FF2B5EF4-FFF2-40B4-BE49-F238E27FC236}">
                  <a16:creationId xmlns:a16="http://schemas.microsoft.com/office/drawing/2014/main" id="{04CCF6EF-B1DC-B680-AFF0-CD1FAB316203}"/>
                </a:ext>
              </a:extLst>
            </p:cNvPr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717;p62">
              <a:extLst>
                <a:ext uri="{FF2B5EF4-FFF2-40B4-BE49-F238E27FC236}">
                  <a16:creationId xmlns:a16="http://schemas.microsoft.com/office/drawing/2014/main" id="{DF66FA72-97E5-D426-CAB6-94C91357153A}"/>
                </a:ext>
              </a:extLst>
            </p:cNvPr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12748;p66">
            <a:extLst>
              <a:ext uri="{FF2B5EF4-FFF2-40B4-BE49-F238E27FC236}">
                <a16:creationId xmlns:a16="http://schemas.microsoft.com/office/drawing/2014/main" id="{80912981-7752-C3A7-86AD-CEED09231CE2}"/>
              </a:ext>
            </a:extLst>
          </p:cNvPr>
          <p:cNvGrpSpPr/>
          <p:nvPr/>
        </p:nvGrpSpPr>
        <p:grpSpPr>
          <a:xfrm>
            <a:off x="774813" y="3277694"/>
            <a:ext cx="369133" cy="360411"/>
            <a:chOff x="7582302" y="1499934"/>
            <a:chExt cx="369133" cy="360411"/>
          </a:xfrm>
          <a:solidFill>
            <a:schemeClr val="bg1"/>
          </a:solidFill>
        </p:grpSpPr>
        <p:sp>
          <p:nvSpPr>
            <p:cNvPr id="28" name="Google Shape;12749;p66">
              <a:extLst>
                <a:ext uri="{FF2B5EF4-FFF2-40B4-BE49-F238E27FC236}">
                  <a16:creationId xmlns:a16="http://schemas.microsoft.com/office/drawing/2014/main" id="{A56E915A-2E5C-220B-306D-68719226463E}"/>
                </a:ext>
              </a:extLst>
            </p:cNvPr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750;p66">
              <a:extLst>
                <a:ext uri="{FF2B5EF4-FFF2-40B4-BE49-F238E27FC236}">
                  <a16:creationId xmlns:a16="http://schemas.microsoft.com/office/drawing/2014/main" id="{18EB4096-CB05-1CC2-620D-FAE5C7D72FE5}"/>
                </a:ext>
              </a:extLst>
            </p:cNvPr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751;p66">
              <a:extLst>
                <a:ext uri="{FF2B5EF4-FFF2-40B4-BE49-F238E27FC236}">
                  <a16:creationId xmlns:a16="http://schemas.microsoft.com/office/drawing/2014/main" id="{8D1B74E1-3EB5-DA84-3B42-08CAC7BD6981}"/>
                </a:ext>
              </a:extLst>
            </p:cNvPr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752;p66">
              <a:extLst>
                <a:ext uri="{FF2B5EF4-FFF2-40B4-BE49-F238E27FC236}">
                  <a16:creationId xmlns:a16="http://schemas.microsoft.com/office/drawing/2014/main" id="{18A243E4-0163-AF23-51F1-0860B1C47AFF}"/>
                </a:ext>
              </a:extLst>
            </p:cNvPr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753;p66">
              <a:extLst>
                <a:ext uri="{FF2B5EF4-FFF2-40B4-BE49-F238E27FC236}">
                  <a16:creationId xmlns:a16="http://schemas.microsoft.com/office/drawing/2014/main" id="{97D6E312-77B8-CD24-5986-1CDFA67AF83E}"/>
                </a:ext>
              </a:extLst>
            </p:cNvPr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10396;p63">
            <a:extLst>
              <a:ext uri="{FF2B5EF4-FFF2-40B4-BE49-F238E27FC236}">
                <a16:creationId xmlns:a16="http://schemas.microsoft.com/office/drawing/2014/main" id="{DB50DCB0-A91B-9E4D-D4BE-66ED630C52B5}"/>
              </a:ext>
            </a:extLst>
          </p:cNvPr>
          <p:cNvGrpSpPr/>
          <p:nvPr/>
        </p:nvGrpSpPr>
        <p:grpSpPr>
          <a:xfrm>
            <a:off x="772722" y="3881375"/>
            <a:ext cx="347435" cy="363370"/>
            <a:chOff x="2157462" y="4258496"/>
            <a:chExt cx="347435" cy="363370"/>
          </a:xfrm>
          <a:solidFill>
            <a:schemeClr val="bg1"/>
          </a:solidFill>
        </p:grpSpPr>
        <p:sp>
          <p:nvSpPr>
            <p:cNvPr id="34" name="Google Shape;10397;p63">
              <a:extLst>
                <a:ext uri="{FF2B5EF4-FFF2-40B4-BE49-F238E27FC236}">
                  <a16:creationId xmlns:a16="http://schemas.microsoft.com/office/drawing/2014/main" id="{A6F5EE29-482A-6A07-96F7-679EAFFFE21A}"/>
                </a:ext>
              </a:extLst>
            </p:cNvPr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398;p63">
              <a:extLst>
                <a:ext uri="{FF2B5EF4-FFF2-40B4-BE49-F238E27FC236}">
                  <a16:creationId xmlns:a16="http://schemas.microsoft.com/office/drawing/2014/main" id="{C4854E12-E311-934B-EE67-30FEC1F07908}"/>
                </a:ext>
              </a:extLst>
            </p:cNvPr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399;p63">
              <a:extLst>
                <a:ext uri="{FF2B5EF4-FFF2-40B4-BE49-F238E27FC236}">
                  <a16:creationId xmlns:a16="http://schemas.microsoft.com/office/drawing/2014/main" id="{F00A002A-D401-9C25-EA27-C59BF58F6291}"/>
                </a:ext>
              </a:extLst>
            </p:cNvPr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777094BE-8C59-0700-C43D-274275EE57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32" t="9777" r="7661" b="18603"/>
          <a:stretch/>
        </p:blipFill>
        <p:spPr>
          <a:xfrm>
            <a:off x="1127785" y="1376774"/>
            <a:ext cx="6888429" cy="3264811"/>
          </a:xfrm>
          <a:prstGeom prst="rect">
            <a:avLst/>
          </a:prstGeom>
        </p:spPr>
      </p:pic>
      <p:sp>
        <p:nvSpPr>
          <p:cNvPr id="3" name="Google Shape;479;p31">
            <a:extLst>
              <a:ext uri="{FF2B5EF4-FFF2-40B4-BE49-F238E27FC236}">
                <a16:creationId xmlns:a16="http://schemas.microsoft.com/office/drawing/2014/main" id="{E04C389C-1730-D71F-5339-B36A22698006}"/>
              </a:ext>
            </a:extLst>
          </p:cNvPr>
          <p:cNvSpPr txBox="1">
            <a:spLocks/>
          </p:cNvSpPr>
          <p:nvPr/>
        </p:nvSpPr>
        <p:spPr>
          <a:xfrm>
            <a:off x="685800" y="524400"/>
            <a:ext cx="9276908" cy="908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barra Real Nova"/>
              <a:buNone/>
              <a:defRPr sz="6000" b="1" i="0" u="none" strike="noStrike" cap="none">
                <a:solidFill>
                  <a:schemeClr val="dk1"/>
                </a:solidFill>
                <a:latin typeface="Ibarra Real Nova"/>
                <a:ea typeface="Ibarra Real Nova"/>
                <a:cs typeface="Ibarra Real Nova"/>
                <a:sym typeface="Ibarra Real Nova"/>
              </a:defRPr>
            </a:lvl9pPr>
          </a:lstStyle>
          <a:p>
            <a:r>
              <a:rPr lang="de-CH" sz="4400" dirty="0"/>
              <a:t>Fazit &amp; Demo</a:t>
            </a:r>
          </a:p>
        </p:txBody>
      </p:sp>
    </p:spTree>
    <p:extLst>
      <p:ext uri="{BB962C8B-B14F-4D97-AF65-F5344CB8AC3E}">
        <p14:creationId xmlns:p14="http://schemas.microsoft.com/office/powerpoint/2010/main" val="1300974657"/>
      </p:ext>
    </p:extLst>
  </p:cSld>
  <p:clrMapOvr>
    <a:masterClrMapping/>
  </p:clrMapOvr>
</p:sld>
</file>

<file path=ppt/theme/theme1.xml><?xml version="1.0" encoding="utf-8"?>
<a:theme xmlns:a="http://schemas.openxmlformats.org/drawingml/2006/main" name="Judges and Lawyers Legal Consulting by Slidesgo">
  <a:themeElements>
    <a:clrScheme name="Simple Light">
      <a:dk1>
        <a:srgbClr val="EEE3D4"/>
      </a:dk1>
      <a:lt1>
        <a:srgbClr val="E2C9A7"/>
      </a:lt1>
      <a:dk2>
        <a:srgbClr val="17474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EE3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</Words>
  <Application>Microsoft Office PowerPoint</Application>
  <PresentationFormat>Bildschirmpräsentation (16:9)</PresentationFormat>
  <Paragraphs>55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Ibarra Real Nova</vt:lpstr>
      <vt:lpstr>Arial</vt:lpstr>
      <vt:lpstr>Open Sans</vt:lpstr>
      <vt:lpstr>Onest</vt:lpstr>
      <vt:lpstr>Abhaya Libre</vt:lpstr>
      <vt:lpstr>Raleway</vt:lpstr>
      <vt:lpstr>Judges and Lawyers Legal Consulting by Slidesgo</vt:lpstr>
      <vt:lpstr>Praxisarbeit –  Webauftritt erstellen und veröffentlichen</vt:lpstr>
      <vt:lpstr>05</vt:lpstr>
      <vt:lpstr>Domäne und Fachgebiet</vt:lpstr>
      <vt:lpstr>PowerPoint-Präsentation</vt:lpstr>
      <vt:lpstr>PowerPoint-Präsentation</vt:lpstr>
      <vt:lpstr>Umsetzung</vt:lpstr>
      <vt:lpstr>PowerPoint-Präsentation</vt:lpstr>
      <vt:lpstr>PowerPoint-Präsentation</vt:lpstr>
      <vt:lpstr>PowerPoint-Präsentation</vt:lpstr>
      <vt:lpstr>Danke!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Praxisarbeit –  Webauftritt erstellen und veröffentlichen</dc:title>
  <cp:lastModifiedBy>Bobby Bilali</cp:lastModifiedBy>
  <cp:revision>3</cp:revision>
  <dcterms:modified xsi:type="dcterms:W3CDTF">2024-05-02T09:55:40Z</dcterms:modified>
</cp:coreProperties>
</file>